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67" r:id="rId11"/>
    <p:sldId id="265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k 13" id="{7F9D8876-8193-49F8-9C91-C70E01D4DE02}">
          <p14:sldIdLst>
            <p14:sldId id="257"/>
          </p14:sldIdLst>
        </p14:section>
        <p14:section name="Lesson 1" id="{4CEB2547-4BEB-4AA6-A645-568272495C94}">
          <p14:sldIdLst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Lesson 2" id="{7D43CCC5-1C4D-4085-A7A3-66259C84FA0C}">
          <p14:sldIdLst>
            <p14:sldId id="264"/>
            <p14:sldId id="269"/>
            <p14:sldId id="267"/>
            <p14:sldId id="265"/>
          </p14:sldIdLst>
        </p14:section>
        <p14:section name="Lesson 3" id="{E4FBD9A3-3D93-401C-B502-2325B71329C1}">
          <p14:sldIdLst>
            <p14:sldId id="270"/>
            <p14:sldId id="271"/>
            <p14:sldId id="272"/>
            <p14:sldId id="273"/>
            <p14:sldId id="274"/>
          </p14:sldIdLst>
        </p14:section>
        <p14:section name="Lesson 4" id="{B371F6FB-8940-4B3A-82CD-77D16E2F84A1}">
          <p14:sldIdLst>
            <p14:sldId id="275"/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F6D1C5-1ABF-4C1F-8021-2113987C8252}" v="1274" dt="2022-04-01T16:12:33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hany Schoter" userId="5a15167e-bd5a-479c-96fc-0eab9213ea00" providerId="ADAL" clId="{07F6D1C5-1ABF-4C1F-8021-2113987C8252}"/>
    <pc:docChg chg="undo redo custSel addSld delSld modSld sldOrd addSection modSection">
      <pc:chgData name="Bethany Schoter" userId="5a15167e-bd5a-479c-96fc-0eab9213ea00" providerId="ADAL" clId="{07F6D1C5-1ABF-4C1F-8021-2113987C8252}" dt="2022-04-01T16:16:10.760" v="3005" actId="478"/>
      <pc:docMkLst>
        <pc:docMk/>
      </pc:docMkLst>
      <pc:sldChg chg="modSp mod">
        <pc:chgData name="Bethany Schoter" userId="5a15167e-bd5a-479c-96fc-0eab9213ea00" providerId="ADAL" clId="{07F6D1C5-1ABF-4C1F-8021-2113987C8252}" dt="2022-03-31T14:20:55.127" v="811" actId="20577"/>
        <pc:sldMkLst>
          <pc:docMk/>
          <pc:sldMk cId="506716300" sldId="258"/>
        </pc:sldMkLst>
        <pc:spChg chg="mod">
          <ac:chgData name="Bethany Schoter" userId="5a15167e-bd5a-479c-96fc-0eab9213ea00" providerId="ADAL" clId="{07F6D1C5-1ABF-4C1F-8021-2113987C8252}" dt="2022-03-31T14:20:55.127" v="811" actId="20577"/>
          <ac:spMkLst>
            <pc:docMk/>
            <pc:sldMk cId="506716300" sldId="258"/>
            <ac:spMk id="2" creationId="{324AF859-5FD5-459F-AC24-F4C5B1519723}"/>
          </ac:spMkLst>
        </pc:spChg>
      </pc:sldChg>
      <pc:sldChg chg="modSp">
        <pc:chgData name="Bethany Schoter" userId="5a15167e-bd5a-479c-96fc-0eab9213ea00" providerId="ADAL" clId="{07F6D1C5-1ABF-4C1F-8021-2113987C8252}" dt="2022-03-31T14:26:33.973" v="870" actId="20577"/>
        <pc:sldMkLst>
          <pc:docMk/>
          <pc:sldMk cId="2740923794" sldId="262"/>
        </pc:sldMkLst>
        <pc:spChg chg="mod">
          <ac:chgData name="Bethany Schoter" userId="5a15167e-bd5a-479c-96fc-0eab9213ea00" providerId="ADAL" clId="{07F6D1C5-1ABF-4C1F-8021-2113987C8252}" dt="2022-03-31T14:26:33.973" v="870" actId="20577"/>
          <ac:spMkLst>
            <pc:docMk/>
            <pc:sldMk cId="2740923794" sldId="262"/>
            <ac:spMk id="2" creationId="{F017B6B6-4DB9-45F3-BA36-ED0224EA4EC5}"/>
          </ac:spMkLst>
        </pc:spChg>
      </pc:sldChg>
      <pc:sldChg chg="addSp modSp mod modAnim">
        <pc:chgData name="Bethany Schoter" userId="5a15167e-bd5a-479c-96fc-0eab9213ea00" providerId="ADAL" clId="{07F6D1C5-1ABF-4C1F-8021-2113987C8252}" dt="2022-03-31T13:56:35.001" v="200" actId="20577"/>
        <pc:sldMkLst>
          <pc:docMk/>
          <pc:sldMk cId="2305560569" sldId="263"/>
        </pc:sldMkLst>
        <pc:spChg chg="mod">
          <ac:chgData name="Bethany Schoter" userId="5a15167e-bd5a-479c-96fc-0eab9213ea00" providerId="ADAL" clId="{07F6D1C5-1ABF-4C1F-8021-2113987C8252}" dt="2022-03-31T13:43:52.551" v="49" actId="1076"/>
          <ac:spMkLst>
            <pc:docMk/>
            <pc:sldMk cId="2305560569" sldId="263"/>
            <ac:spMk id="2" creationId="{CE143683-2B9F-44BE-A969-B99886AF52C7}"/>
          </ac:spMkLst>
        </pc:spChg>
        <pc:spChg chg="mod">
          <ac:chgData name="Bethany Schoter" userId="5a15167e-bd5a-479c-96fc-0eab9213ea00" providerId="ADAL" clId="{07F6D1C5-1ABF-4C1F-8021-2113987C8252}" dt="2022-03-31T13:56:35.001" v="200" actId="20577"/>
          <ac:spMkLst>
            <pc:docMk/>
            <pc:sldMk cId="2305560569" sldId="263"/>
            <ac:spMk id="3" creationId="{FCAF9660-DC08-4D87-BF03-71C116D1E2FA}"/>
          </ac:spMkLst>
        </pc:spChg>
        <pc:spChg chg="mod">
          <ac:chgData name="Bethany Schoter" userId="5a15167e-bd5a-479c-96fc-0eab9213ea00" providerId="ADAL" clId="{07F6D1C5-1ABF-4C1F-8021-2113987C8252}" dt="2022-03-31T13:44:11.281" v="51" actId="1076"/>
          <ac:spMkLst>
            <pc:docMk/>
            <pc:sldMk cId="2305560569" sldId="263"/>
            <ac:spMk id="4" creationId="{69D2780A-9C8F-42B2-ABF4-FCDC653D54FE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0" creationId="{F4FE324D-F53D-4BE8-9667-C8E69A16930D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1" creationId="{793ED888-470C-412E-8642-7EDA0C8FFBF2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2" creationId="{489606DE-7211-4828-92CF-780ED4B01DAC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3" creationId="{F16F0423-2EE7-4B2C-8F22-93FD8C2A1BB9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4" creationId="{0ED38F42-976F-42A9-8B6B-BC0336C1E958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5" creationId="{058E4C0F-532E-4E94-97DF-20EF09495290}"/>
          </ac:spMkLst>
        </pc:spChg>
        <pc:spChg chg="mod">
          <ac:chgData name="Bethany Schoter" userId="5a15167e-bd5a-479c-96fc-0eab9213ea00" providerId="ADAL" clId="{07F6D1C5-1ABF-4C1F-8021-2113987C8252}" dt="2022-03-31T13:44:25.470" v="54" actId="1076"/>
          <ac:spMkLst>
            <pc:docMk/>
            <pc:sldMk cId="2305560569" sldId="263"/>
            <ac:spMk id="16" creationId="{4210716E-5883-40E7-A4B7-19606417F66D}"/>
          </ac:spMkLst>
        </pc:spChg>
        <pc:picChg chg="add mod">
          <ac:chgData name="Bethany Schoter" userId="5a15167e-bd5a-479c-96fc-0eab9213ea00" providerId="ADAL" clId="{07F6D1C5-1ABF-4C1F-8021-2113987C8252}" dt="2022-03-31T13:44:16.754" v="53" actId="1076"/>
          <ac:picMkLst>
            <pc:docMk/>
            <pc:sldMk cId="2305560569" sldId="263"/>
            <ac:picMk id="6" creationId="{FB7E20D5-2D76-41F0-8847-36BE0755E3EA}"/>
          </ac:picMkLst>
        </pc:picChg>
        <pc:picChg chg="add mod">
          <ac:chgData name="Bethany Schoter" userId="5a15167e-bd5a-479c-96fc-0eab9213ea00" providerId="ADAL" clId="{07F6D1C5-1ABF-4C1F-8021-2113987C8252}" dt="2022-03-31T13:44:25.470" v="54" actId="1076"/>
          <ac:picMkLst>
            <pc:docMk/>
            <pc:sldMk cId="2305560569" sldId="263"/>
            <ac:picMk id="17" creationId="{E8979546-DB70-41EC-88B9-42827F687DD8}"/>
          </ac:picMkLst>
        </pc:picChg>
      </pc:sldChg>
      <pc:sldChg chg="addSp modSp mod">
        <pc:chgData name="Bethany Schoter" userId="5a15167e-bd5a-479c-96fc-0eab9213ea00" providerId="ADAL" clId="{07F6D1C5-1ABF-4C1F-8021-2113987C8252}" dt="2022-03-31T13:50:33.950" v="163" actId="1076"/>
        <pc:sldMkLst>
          <pc:docMk/>
          <pc:sldMk cId="3317360" sldId="264"/>
        </pc:sldMkLst>
        <pc:spChg chg="add mod">
          <ac:chgData name="Bethany Schoter" userId="5a15167e-bd5a-479c-96fc-0eab9213ea00" providerId="ADAL" clId="{07F6D1C5-1ABF-4C1F-8021-2113987C8252}" dt="2022-03-31T13:49:02.870" v="74" actId="20577"/>
          <ac:spMkLst>
            <pc:docMk/>
            <pc:sldMk cId="3317360" sldId="264"/>
            <ac:spMk id="5" creationId="{587B1166-362B-4B08-97AC-5A48291FCD2F}"/>
          </ac:spMkLst>
        </pc:spChg>
        <pc:spChg chg="mod">
          <ac:chgData name="Bethany Schoter" userId="5a15167e-bd5a-479c-96fc-0eab9213ea00" providerId="ADAL" clId="{07F6D1C5-1ABF-4C1F-8021-2113987C8252}" dt="2022-03-31T13:50:30.970" v="162" actId="14100"/>
          <ac:spMkLst>
            <pc:docMk/>
            <pc:sldMk cId="3317360" sldId="264"/>
            <ac:spMk id="7" creationId="{08AE31B0-9E32-43E5-8EAA-EED62B3D60E2}"/>
          </ac:spMkLst>
        </pc:spChg>
        <pc:grpChg chg="add mod">
          <ac:chgData name="Bethany Schoter" userId="5a15167e-bd5a-479c-96fc-0eab9213ea00" providerId="ADAL" clId="{07F6D1C5-1ABF-4C1F-8021-2113987C8252}" dt="2022-03-31T13:50:09.398" v="100" actId="14100"/>
          <ac:grpSpMkLst>
            <pc:docMk/>
            <pc:sldMk cId="3317360" sldId="264"/>
            <ac:grpSpMk id="6" creationId="{21F27224-A396-4159-9142-D2D8A2F1DF9A}"/>
          </ac:grpSpMkLst>
        </pc:grpChg>
        <pc:picChg chg="add mod">
          <ac:chgData name="Bethany Schoter" userId="5a15167e-bd5a-479c-96fc-0eab9213ea00" providerId="ADAL" clId="{07F6D1C5-1ABF-4C1F-8021-2113987C8252}" dt="2022-03-31T13:50:33.950" v="163" actId="1076"/>
          <ac:picMkLst>
            <pc:docMk/>
            <pc:sldMk cId="3317360" sldId="264"/>
            <ac:picMk id="3" creationId="{7E77A442-7A66-4A36-9564-B86B38E80B51}"/>
          </ac:picMkLst>
        </pc:picChg>
        <pc:picChg chg="mod">
          <ac:chgData name="Bethany Schoter" userId="5a15167e-bd5a-479c-96fc-0eab9213ea00" providerId="ADAL" clId="{07F6D1C5-1ABF-4C1F-8021-2113987C8252}" dt="2022-03-31T13:49:08.784" v="75"/>
          <ac:picMkLst>
            <pc:docMk/>
            <pc:sldMk cId="3317360" sldId="264"/>
            <ac:picMk id="8" creationId="{CAF7ECD1-B856-4A95-9C5C-0A9324289FD3}"/>
          </ac:picMkLst>
        </pc:picChg>
      </pc:sldChg>
      <pc:sldChg chg="modSp add mod">
        <pc:chgData name="Bethany Schoter" userId="5a15167e-bd5a-479c-96fc-0eab9213ea00" providerId="ADAL" clId="{07F6D1C5-1ABF-4C1F-8021-2113987C8252}" dt="2022-04-01T15:47:52.740" v="1949" actId="20577"/>
        <pc:sldMkLst>
          <pc:docMk/>
          <pc:sldMk cId="1498194317" sldId="265"/>
        </pc:sldMkLst>
        <pc:spChg chg="mod">
          <ac:chgData name="Bethany Schoter" userId="5a15167e-bd5a-479c-96fc-0eab9213ea00" providerId="ADAL" clId="{07F6D1C5-1ABF-4C1F-8021-2113987C8252}" dt="2022-03-31T14:34:30.229" v="966" actId="27636"/>
          <ac:spMkLst>
            <pc:docMk/>
            <pc:sldMk cId="1498194317" sldId="265"/>
            <ac:spMk id="3" creationId="{FCAF9660-DC08-4D87-BF03-71C116D1E2FA}"/>
          </ac:spMkLst>
        </pc:spChg>
        <pc:spChg chg="mod">
          <ac:chgData name="Bethany Schoter" userId="5a15167e-bd5a-479c-96fc-0eab9213ea00" providerId="ADAL" clId="{07F6D1C5-1ABF-4C1F-8021-2113987C8252}" dt="2022-03-31T14:34:40.288" v="984" actId="20577"/>
          <ac:spMkLst>
            <pc:docMk/>
            <pc:sldMk cId="1498194317" sldId="265"/>
            <ac:spMk id="4" creationId="{69D2780A-9C8F-42B2-ABF4-FCDC653D54FE}"/>
          </ac:spMkLst>
        </pc:spChg>
        <pc:spChg chg="mod">
          <ac:chgData name="Bethany Schoter" userId="5a15167e-bd5a-479c-96fc-0eab9213ea00" providerId="ADAL" clId="{07F6D1C5-1ABF-4C1F-8021-2113987C8252}" dt="2022-04-01T15:47:52.740" v="1949" actId="20577"/>
          <ac:spMkLst>
            <pc:docMk/>
            <pc:sldMk cId="1498194317" sldId="265"/>
            <ac:spMk id="12" creationId="{489606DE-7211-4828-92CF-780ED4B01DAC}"/>
          </ac:spMkLst>
        </pc:spChg>
        <pc:picChg chg="mod">
          <ac:chgData name="Bethany Schoter" userId="5a15167e-bd5a-479c-96fc-0eab9213ea00" providerId="ADAL" clId="{07F6D1C5-1ABF-4C1F-8021-2113987C8252}" dt="2022-03-31T14:33:56.997" v="871" actId="1076"/>
          <ac:picMkLst>
            <pc:docMk/>
            <pc:sldMk cId="1498194317" sldId="265"/>
            <ac:picMk id="6" creationId="{FB7E20D5-2D76-41F0-8847-36BE0755E3EA}"/>
          </ac:picMkLst>
        </pc:picChg>
      </pc:sldChg>
      <pc:sldChg chg="new del">
        <pc:chgData name="Bethany Schoter" userId="5a15167e-bd5a-479c-96fc-0eab9213ea00" providerId="ADAL" clId="{07F6D1C5-1ABF-4C1F-8021-2113987C8252}" dt="2022-03-31T13:58:50.302" v="333" actId="47"/>
        <pc:sldMkLst>
          <pc:docMk/>
          <pc:sldMk cId="3709922017" sldId="266"/>
        </pc:sldMkLst>
      </pc:sldChg>
      <pc:sldChg chg="addSp delSp modSp new mod modAnim">
        <pc:chgData name="Bethany Schoter" userId="5a15167e-bd5a-479c-96fc-0eab9213ea00" providerId="ADAL" clId="{07F6D1C5-1ABF-4C1F-8021-2113987C8252}" dt="2022-03-31T14:17:50.626" v="809" actId="20577"/>
        <pc:sldMkLst>
          <pc:docMk/>
          <pc:sldMk cId="3674377896" sldId="267"/>
        </pc:sldMkLst>
        <pc:spChg chg="add mod">
          <ac:chgData name="Bethany Schoter" userId="5a15167e-bd5a-479c-96fc-0eab9213ea00" providerId="ADAL" clId="{07F6D1C5-1ABF-4C1F-8021-2113987C8252}" dt="2022-03-31T14:08:41.375" v="453" actId="20577"/>
          <ac:spMkLst>
            <pc:docMk/>
            <pc:sldMk cId="3674377896" sldId="267"/>
            <ac:spMk id="2" creationId="{4D810D44-E9B7-4F0F-BAB5-5A7E6705B1F9}"/>
          </ac:spMkLst>
        </pc:spChg>
        <pc:spChg chg="add mod">
          <ac:chgData name="Bethany Schoter" userId="5a15167e-bd5a-479c-96fc-0eab9213ea00" providerId="ADAL" clId="{07F6D1C5-1ABF-4C1F-8021-2113987C8252}" dt="2022-03-31T14:14:53.581" v="674" actId="1076"/>
          <ac:spMkLst>
            <pc:docMk/>
            <pc:sldMk cId="3674377896" sldId="267"/>
            <ac:spMk id="29" creationId="{3F75EDF1-DAC5-45D3-AD8A-77F8D50D7F9B}"/>
          </ac:spMkLst>
        </pc:spChg>
        <pc:spChg chg="add mod">
          <ac:chgData name="Bethany Schoter" userId="5a15167e-bd5a-479c-96fc-0eab9213ea00" providerId="ADAL" clId="{07F6D1C5-1ABF-4C1F-8021-2113987C8252}" dt="2022-03-31T14:16:17.579" v="778" actId="20577"/>
          <ac:spMkLst>
            <pc:docMk/>
            <pc:sldMk cId="3674377896" sldId="267"/>
            <ac:spMk id="48" creationId="{AED7F88C-341D-418D-8EA6-39F138A75F1A}"/>
          </ac:spMkLst>
        </pc:spChg>
        <pc:spChg chg="add mod">
          <ac:chgData name="Bethany Schoter" userId="5a15167e-bd5a-479c-96fc-0eab9213ea00" providerId="ADAL" clId="{07F6D1C5-1ABF-4C1F-8021-2113987C8252}" dt="2022-03-31T14:17:50.626" v="809" actId="20577"/>
          <ac:spMkLst>
            <pc:docMk/>
            <pc:sldMk cId="3674377896" sldId="267"/>
            <ac:spMk id="52" creationId="{671BBD93-D48D-4D9C-94FC-60A963D28639}"/>
          </ac:spMkLst>
        </pc:spChg>
        <pc:grpChg chg="del mod">
          <ac:chgData name="Bethany Schoter" userId="5a15167e-bd5a-479c-96fc-0eab9213ea00" providerId="ADAL" clId="{07F6D1C5-1ABF-4C1F-8021-2113987C8252}" dt="2022-03-31T14:09:02.282" v="459"/>
          <ac:grpSpMkLst>
            <pc:docMk/>
            <pc:sldMk cId="3674377896" sldId="267"/>
            <ac:grpSpMk id="6" creationId="{853F1329-5F56-4FED-9160-3F19D9773000}"/>
          </ac:grpSpMkLst>
        </pc:grpChg>
        <pc:grpChg chg="add del mod">
          <ac:chgData name="Bethany Schoter" userId="5a15167e-bd5a-479c-96fc-0eab9213ea00" providerId="ADAL" clId="{07F6D1C5-1ABF-4C1F-8021-2113987C8252}" dt="2022-03-31T14:10:41.530" v="489"/>
          <ac:grpSpMkLst>
            <pc:docMk/>
            <pc:sldMk cId="3674377896" sldId="267"/>
            <ac:grpSpMk id="8" creationId="{E3FB4A7F-16B3-4C52-9802-B8AECC6489FE}"/>
          </ac:grpSpMkLst>
        </pc:grpChg>
        <pc:grpChg chg="add del mod">
          <ac:chgData name="Bethany Schoter" userId="5a15167e-bd5a-479c-96fc-0eab9213ea00" providerId="ADAL" clId="{07F6D1C5-1ABF-4C1F-8021-2113987C8252}" dt="2022-03-31T14:11:56.580" v="586"/>
          <ac:grpSpMkLst>
            <pc:docMk/>
            <pc:sldMk cId="3674377896" sldId="267"/>
            <ac:grpSpMk id="12" creationId="{6C99984B-FB3B-4182-9EAD-BD48089852E3}"/>
          </ac:grpSpMkLst>
        </pc:grpChg>
        <pc:grpChg chg="del mod">
          <ac:chgData name="Bethany Schoter" userId="5a15167e-bd5a-479c-96fc-0eab9213ea00" providerId="ADAL" clId="{07F6D1C5-1ABF-4C1F-8021-2113987C8252}" dt="2022-03-31T14:09:42.442" v="476"/>
          <ac:grpSpMkLst>
            <pc:docMk/>
            <pc:sldMk cId="3674377896" sldId="267"/>
            <ac:grpSpMk id="18" creationId="{95DB4702-EDFF-40EE-94A4-148627E5920C}"/>
          </ac:grpSpMkLst>
        </pc:grpChg>
        <pc:grpChg chg="mod">
          <ac:chgData name="Bethany Schoter" userId="5a15167e-bd5a-479c-96fc-0eab9213ea00" providerId="ADAL" clId="{07F6D1C5-1ABF-4C1F-8021-2113987C8252}" dt="2022-03-31T14:09:42.442" v="476"/>
          <ac:grpSpMkLst>
            <pc:docMk/>
            <pc:sldMk cId="3674377896" sldId="267"/>
            <ac:grpSpMk id="20" creationId="{C68EB8AB-877C-4666-8E82-F7BE1DF9C3F4}"/>
          </ac:grpSpMkLst>
        </pc:grpChg>
        <pc:grpChg chg="add del mod">
          <ac:chgData name="Bethany Schoter" userId="5a15167e-bd5a-479c-96fc-0eab9213ea00" providerId="ADAL" clId="{07F6D1C5-1ABF-4C1F-8021-2113987C8252}" dt="2022-03-31T14:10:41.530" v="489"/>
          <ac:grpSpMkLst>
            <pc:docMk/>
            <pc:sldMk cId="3674377896" sldId="267"/>
            <ac:grpSpMk id="23" creationId="{E3E4D6A0-7BAF-4D94-989B-65FC3C3B1471}"/>
          </ac:grpSpMkLst>
        </pc:grpChg>
        <pc:grpChg chg="mod">
          <ac:chgData name="Bethany Schoter" userId="5a15167e-bd5a-479c-96fc-0eab9213ea00" providerId="ADAL" clId="{07F6D1C5-1ABF-4C1F-8021-2113987C8252}" dt="2022-03-31T14:10:41.140" v="487"/>
          <ac:grpSpMkLst>
            <pc:docMk/>
            <pc:sldMk cId="3674377896" sldId="267"/>
            <ac:grpSpMk id="25" creationId="{2125495E-BC25-483E-9D09-D5143026C62B}"/>
          </ac:grpSpMkLst>
        </pc:grpChg>
        <pc:grpChg chg="mod">
          <ac:chgData name="Bethany Schoter" userId="5a15167e-bd5a-479c-96fc-0eab9213ea00" providerId="ADAL" clId="{07F6D1C5-1ABF-4C1F-8021-2113987C8252}" dt="2022-03-31T14:10:57.997" v="494" actId="1076"/>
          <ac:grpSpMkLst>
            <pc:docMk/>
            <pc:sldMk cId="3674377896" sldId="267"/>
            <ac:grpSpMk id="28" creationId="{6CFCD500-35C4-4107-A412-E884C18A62A0}"/>
          </ac:grpSpMkLst>
        </pc:grpChg>
        <pc:grpChg chg="mod">
          <ac:chgData name="Bethany Schoter" userId="5a15167e-bd5a-479c-96fc-0eab9213ea00" providerId="ADAL" clId="{07F6D1C5-1ABF-4C1F-8021-2113987C8252}" dt="2022-03-31T14:11:56.580" v="586"/>
          <ac:grpSpMkLst>
            <pc:docMk/>
            <pc:sldMk cId="3674377896" sldId="267"/>
            <ac:grpSpMk id="31" creationId="{E9595465-2DA5-4C5D-A4EA-79BC9C89491D}"/>
          </ac:grpSpMkLst>
        </pc:grpChg>
        <pc:grpChg chg="add del mod">
          <ac:chgData name="Bethany Schoter" userId="5a15167e-bd5a-479c-96fc-0eab9213ea00" providerId="ADAL" clId="{07F6D1C5-1ABF-4C1F-8021-2113987C8252}" dt="2022-03-31T14:11:55.863" v="583"/>
          <ac:grpSpMkLst>
            <pc:docMk/>
            <pc:sldMk cId="3674377896" sldId="267"/>
            <ac:grpSpMk id="34" creationId="{EC386055-5CB2-414A-A030-91A80C57B3C9}"/>
          </ac:grpSpMkLst>
        </pc:grpChg>
        <pc:grpChg chg="mod">
          <ac:chgData name="Bethany Schoter" userId="5a15167e-bd5a-479c-96fc-0eab9213ea00" providerId="ADAL" clId="{07F6D1C5-1ABF-4C1F-8021-2113987C8252}" dt="2022-03-31T14:11:43.737" v="575"/>
          <ac:grpSpMkLst>
            <pc:docMk/>
            <pc:sldMk cId="3674377896" sldId="267"/>
            <ac:grpSpMk id="36" creationId="{7E901165-4F2C-4510-9D0A-2364511040C6}"/>
          </ac:grpSpMkLst>
        </pc:grpChg>
        <pc:grpChg chg="mod">
          <ac:chgData name="Bethany Schoter" userId="5a15167e-bd5a-479c-96fc-0eab9213ea00" providerId="ADAL" clId="{07F6D1C5-1ABF-4C1F-8021-2113987C8252}" dt="2022-03-31T14:12:27.583" v="598"/>
          <ac:grpSpMkLst>
            <pc:docMk/>
            <pc:sldMk cId="3674377896" sldId="267"/>
            <ac:grpSpMk id="42" creationId="{C8FCB11E-241A-4001-AED3-42628AFE291C}"/>
          </ac:grpSpMkLst>
        </pc:grpChg>
        <pc:grpChg chg="del mod">
          <ac:chgData name="Bethany Schoter" userId="5a15167e-bd5a-479c-96fc-0eab9213ea00" providerId="ADAL" clId="{07F6D1C5-1ABF-4C1F-8021-2113987C8252}" dt="2022-03-31T14:12:34.925" v="604"/>
          <ac:grpSpMkLst>
            <pc:docMk/>
            <pc:sldMk cId="3674377896" sldId="267"/>
            <ac:grpSpMk id="45" creationId="{6FCFE1E5-AF0B-4FFC-B2AE-068B0638B8EA}"/>
          </ac:grpSpMkLst>
        </pc:grpChg>
        <pc:grpChg chg="mod">
          <ac:chgData name="Bethany Schoter" userId="5a15167e-bd5a-479c-96fc-0eab9213ea00" providerId="ADAL" clId="{07F6D1C5-1ABF-4C1F-8021-2113987C8252}" dt="2022-03-31T14:12:45.148" v="606" actId="1076"/>
          <ac:grpSpMkLst>
            <pc:docMk/>
            <pc:sldMk cId="3674377896" sldId="267"/>
            <ac:grpSpMk id="47" creationId="{3D1EA57C-BD5F-4AFC-9D6A-8B179B418CE3}"/>
          </ac:grpSpMkLst>
        </pc:grpChg>
        <pc:inkChg chg="add mod">
          <ac:chgData name="Bethany Schoter" userId="5a15167e-bd5a-479c-96fc-0eab9213ea00" providerId="ADAL" clId="{07F6D1C5-1ABF-4C1F-8021-2113987C8252}" dt="2022-03-31T14:08:50.954" v="454"/>
          <ac:inkMkLst>
            <pc:docMk/>
            <pc:sldMk cId="3674377896" sldId="267"/>
            <ac:inkMk id="3" creationId="{1D05C9C0-2873-4ABA-98AA-40A688D775B1}"/>
          </ac:inkMkLst>
        </pc:inkChg>
        <pc:inkChg chg="add mod">
          <ac:chgData name="Bethany Schoter" userId="5a15167e-bd5a-479c-96fc-0eab9213ea00" providerId="ADAL" clId="{07F6D1C5-1ABF-4C1F-8021-2113987C8252}" dt="2022-03-31T14:10:41.530" v="489"/>
          <ac:inkMkLst>
            <pc:docMk/>
            <pc:sldMk cId="3674377896" sldId="267"/>
            <ac:inkMk id="4" creationId="{68736F72-2000-4526-AFF6-ECEACBC52B84}"/>
          </ac:inkMkLst>
        </pc:inkChg>
        <pc:inkChg chg="add mod">
          <ac:chgData name="Bethany Schoter" userId="5a15167e-bd5a-479c-96fc-0eab9213ea00" providerId="ADAL" clId="{07F6D1C5-1ABF-4C1F-8021-2113987C8252}" dt="2022-03-31T14:10:41.530" v="489"/>
          <ac:inkMkLst>
            <pc:docMk/>
            <pc:sldMk cId="3674377896" sldId="267"/>
            <ac:inkMk id="5" creationId="{0B0A8FC8-AF3F-410E-BF9A-D350012C0436}"/>
          </ac:inkMkLst>
        </pc:inkChg>
        <pc:inkChg chg="add mod">
          <ac:chgData name="Bethany Schoter" userId="5a15167e-bd5a-479c-96fc-0eab9213ea00" providerId="ADAL" clId="{07F6D1C5-1ABF-4C1F-8021-2113987C8252}" dt="2022-03-31T14:10:41.530" v="489"/>
          <ac:inkMkLst>
            <pc:docMk/>
            <pc:sldMk cId="3674377896" sldId="267"/>
            <ac:inkMk id="7" creationId="{9A5DDA31-6957-492A-A510-53ADDD5D227A}"/>
          </ac:inkMkLst>
        </pc:inkChg>
        <pc:inkChg chg="add del">
          <ac:chgData name="Bethany Schoter" userId="5a15167e-bd5a-479c-96fc-0eab9213ea00" providerId="ADAL" clId="{07F6D1C5-1ABF-4C1F-8021-2113987C8252}" dt="2022-03-31T14:09:15.110" v="462" actId="9405"/>
          <ac:inkMkLst>
            <pc:docMk/>
            <pc:sldMk cId="3674377896" sldId="267"/>
            <ac:inkMk id="9" creationId="{E14651C9-9BF0-4E6B-B7F5-93475D5FDF35}"/>
          </ac:inkMkLst>
        </pc:inkChg>
        <pc:inkChg chg="add mod">
          <ac:chgData name="Bethany Schoter" userId="5a15167e-bd5a-479c-96fc-0eab9213ea00" providerId="ADAL" clId="{07F6D1C5-1ABF-4C1F-8021-2113987C8252}" dt="2022-03-31T14:11:56.580" v="586"/>
          <ac:inkMkLst>
            <pc:docMk/>
            <pc:sldMk cId="3674377896" sldId="267"/>
            <ac:inkMk id="10" creationId="{EF915139-549E-411A-8AAC-31D41B551B90}"/>
          </ac:inkMkLst>
        </pc:inkChg>
        <pc:inkChg chg="add mod">
          <ac:chgData name="Bethany Schoter" userId="5a15167e-bd5a-479c-96fc-0eab9213ea00" providerId="ADAL" clId="{07F6D1C5-1ABF-4C1F-8021-2113987C8252}" dt="2022-03-31T14:11:56.580" v="586"/>
          <ac:inkMkLst>
            <pc:docMk/>
            <pc:sldMk cId="3674377896" sldId="267"/>
            <ac:inkMk id="11" creationId="{937C286E-0C9E-4829-B6CB-0FDDD192BAF2}"/>
          </ac:inkMkLst>
        </pc:inkChg>
        <pc:inkChg chg="add del">
          <ac:chgData name="Bethany Schoter" userId="5a15167e-bd5a-479c-96fc-0eab9213ea00" providerId="ADAL" clId="{07F6D1C5-1ABF-4C1F-8021-2113987C8252}" dt="2022-03-31T14:09:31.928" v="470" actId="9405"/>
          <ac:inkMkLst>
            <pc:docMk/>
            <pc:sldMk cId="3674377896" sldId="267"/>
            <ac:inkMk id="13" creationId="{C707E96B-22F3-4FB1-83EB-061E74BF2373}"/>
          </ac:inkMkLst>
        </pc:inkChg>
        <pc:inkChg chg="add del">
          <ac:chgData name="Bethany Schoter" userId="5a15167e-bd5a-479c-96fc-0eab9213ea00" providerId="ADAL" clId="{07F6D1C5-1ABF-4C1F-8021-2113987C8252}" dt="2022-03-31T14:09:31.121" v="469" actId="9405"/>
          <ac:inkMkLst>
            <pc:docMk/>
            <pc:sldMk cId="3674377896" sldId="267"/>
            <ac:inkMk id="14" creationId="{E51D9D8F-BFC5-4A40-90BB-185F55AF6C33}"/>
          </ac:inkMkLst>
        </pc:inkChg>
        <pc:inkChg chg="add mod">
          <ac:chgData name="Bethany Schoter" userId="5a15167e-bd5a-479c-96fc-0eab9213ea00" providerId="ADAL" clId="{07F6D1C5-1ABF-4C1F-8021-2113987C8252}" dt="2022-03-31T14:09:42.442" v="476"/>
          <ac:inkMkLst>
            <pc:docMk/>
            <pc:sldMk cId="3674377896" sldId="267"/>
            <ac:inkMk id="15" creationId="{7B08C5E9-DE8C-48B8-BBC7-AB38A39F8238}"/>
          </ac:inkMkLst>
        </pc:inkChg>
        <pc:inkChg chg="add mod">
          <ac:chgData name="Bethany Schoter" userId="5a15167e-bd5a-479c-96fc-0eab9213ea00" providerId="ADAL" clId="{07F6D1C5-1ABF-4C1F-8021-2113987C8252}" dt="2022-03-31T14:09:42.442" v="476"/>
          <ac:inkMkLst>
            <pc:docMk/>
            <pc:sldMk cId="3674377896" sldId="267"/>
            <ac:inkMk id="16" creationId="{D12AB948-6A42-4DF5-B358-2F9D192BF367}"/>
          </ac:inkMkLst>
        </pc:inkChg>
        <pc:inkChg chg="add mod">
          <ac:chgData name="Bethany Schoter" userId="5a15167e-bd5a-479c-96fc-0eab9213ea00" providerId="ADAL" clId="{07F6D1C5-1ABF-4C1F-8021-2113987C8252}" dt="2022-03-31T14:09:42.442" v="476"/>
          <ac:inkMkLst>
            <pc:docMk/>
            <pc:sldMk cId="3674377896" sldId="267"/>
            <ac:inkMk id="17" creationId="{C99A1C3C-7891-4901-AD35-3E60EA87AD50}"/>
          </ac:inkMkLst>
        </pc:inkChg>
        <pc:inkChg chg="add mod">
          <ac:chgData name="Bethany Schoter" userId="5a15167e-bd5a-479c-96fc-0eab9213ea00" providerId="ADAL" clId="{07F6D1C5-1ABF-4C1F-8021-2113987C8252}" dt="2022-03-31T14:09:42.442" v="476"/>
          <ac:inkMkLst>
            <pc:docMk/>
            <pc:sldMk cId="3674377896" sldId="267"/>
            <ac:inkMk id="19" creationId="{AF161EA2-466F-4403-B320-A817E0EBF33E}"/>
          </ac:inkMkLst>
        </pc:inkChg>
        <pc:inkChg chg="add del">
          <ac:chgData name="Bethany Schoter" userId="5a15167e-bd5a-479c-96fc-0eab9213ea00" providerId="ADAL" clId="{07F6D1C5-1ABF-4C1F-8021-2113987C8252}" dt="2022-03-31T14:10:31.148" v="481" actId="9405"/>
          <ac:inkMkLst>
            <pc:docMk/>
            <pc:sldMk cId="3674377896" sldId="267"/>
            <ac:inkMk id="21" creationId="{FEB6FC5C-E1C2-4638-A4C8-28C6817F9CD6}"/>
          </ac:inkMkLst>
        </pc:inkChg>
        <pc:inkChg chg="add del mod">
          <ac:chgData name="Bethany Schoter" userId="5a15167e-bd5a-479c-96fc-0eab9213ea00" providerId="ADAL" clId="{07F6D1C5-1ABF-4C1F-8021-2113987C8252}" dt="2022-03-31T14:10:41.530" v="489"/>
          <ac:inkMkLst>
            <pc:docMk/>
            <pc:sldMk cId="3674377896" sldId="267"/>
            <ac:inkMk id="22" creationId="{CA15CA2E-5C2A-4A11-8272-3E7080EBA044}"/>
          </ac:inkMkLst>
        </pc:inkChg>
        <pc:inkChg chg="add del mod">
          <ac:chgData name="Bethany Schoter" userId="5a15167e-bd5a-479c-96fc-0eab9213ea00" providerId="ADAL" clId="{07F6D1C5-1ABF-4C1F-8021-2113987C8252}" dt="2022-03-31T14:10:41.140" v="487"/>
          <ac:inkMkLst>
            <pc:docMk/>
            <pc:sldMk cId="3674377896" sldId="267"/>
            <ac:inkMk id="24" creationId="{047DF2BB-0AEE-46CF-86CB-9C5D69FA975E}"/>
          </ac:inkMkLst>
        </pc:inkChg>
        <pc:inkChg chg="add mod">
          <ac:chgData name="Bethany Schoter" userId="5a15167e-bd5a-479c-96fc-0eab9213ea00" providerId="ADAL" clId="{07F6D1C5-1ABF-4C1F-8021-2113987C8252}" dt="2022-03-31T14:10:49.456" v="492"/>
          <ac:inkMkLst>
            <pc:docMk/>
            <pc:sldMk cId="3674377896" sldId="267"/>
            <ac:inkMk id="26" creationId="{56CF4A4F-D0EC-4E1F-B6FC-EB0B9D5BB717}"/>
          </ac:inkMkLst>
        </pc:inkChg>
        <pc:inkChg chg="add mod">
          <ac:chgData name="Bethany Schoter" userId="5a15167e-bd5a-479c-96fc-0eab9213ea00" providerId="ADAL" clId="{07F6D1C5-1ABF-4C1F-8021-2113987C8252}" dt="2022-03-31T14:10:49.456" v="492"/>
          <ac:inkMkLst>
            <pc:docMk/>
            <pc:sldMk cId="3674377896" sldId="267"/>
            <ac:inkMk id="27" creationId="{2EA471D4-DAB5-4D19-9913-4D4E92BCE809}"/>
          </ac:inkMkLst>
        </pc:inkChg>
        <pc:inkChg chg="add del mod">
          <ac:chgData name="Bethany Schoter" userId="5a15167e-bd5a-479c-96fc-0eab9213ea00" providerId="ADAL" clId="{07F6D1C5-1ABF-4C1F-8021-2113987C8252}" dt="2022-03-31T14:11:56.580" v="586"/>
          <ac:inkMkLst>
            <pc:docMk/>
            <pc:sldMk cId="3674377896" sldId="267"/>
            <ac:inkMk id="30" creationId="{12D8CA09-3660-43BC-AF8B-581DDE368371}"/>
          </ac:inkMkLst>
        </pc:inkChg>
        <pc:inkChg chg="add del mod">
          <ac:chgData name="Bethany Schoter" userId="5a15167e-bd5a-479c-96fc-0eab9213ea00" providerId="ADAL" clId="{07F6D1C5-1ABF-4C1F-8021-2113987C8252}" dt="2022-03-31T14:11:56.203" v="584" actId="9405"/>
          <ac:inkMkLst>
            <pc:docMk/>
            <pc:sldMk cId="3674377896" sldId="267"/>
            <ac:inkMk id="32" creationId="{71F9B2D6-2B78-4A02-BB41-903D9BAE2D36}"/>
          </ac:inkMkLst>
        </pc:inkChg>
        <pc:inkChg chg="add del mod">
          <ac:chgData name="Bethany Schoter" userId="5a15167e-bd5a-479c-96fc-0eab9213ea00" providerId="ADAL" clId="{07F6D1C5-1ABF-4C1F-8021-2113987C8252}" dt="2022-03-31T14:11:55.863" v="583"/>
          <ac:inkMkLst>
            <pc:docMk/>
            <pc:sldMk cId="3674377896" sldId="267"/>
            <ac:inkMk id="33" creationId="{F6D5F1C2-1C85-4AB5-A125-2CCD3755D41B}"/>
          </ac:inkMkLst>
        </pc:inkChg>
        <pc:inkChg chg="add del mod">
          <ac:chgData name="Bethany Schoter" userId="5a15167e-bd5a-479c-96fc-0eab9213ea00" providerId="ADAL" clId="{07F6D1C5-1ABF-4C1F-8021-2113987C8252}" dt="2022-03-31T14:11:43.737" v="575"/>
          <ac:inkMkLst>
            <pc:docMk/>
            <pc:sldMk cId="3674377896" sldId="267"/>
            <ac:inkMk id="35" creationId="{75173F74-C6BD-46CF-8CCD-C86D9D9100CE}"/>
          </ac:inkMkLst>
        </pc:inkChg>
        <pc:inkChg chg="add del">
          <ac:chgData name="Bethany Schoter" userId="5a15167e-bd5a-479c-96fc-0eab9213ea00" providerId="ADAL" clId="{07F6D1C5-1ABF-4C1F-8021-2113987C8252}" dt="2022-03-31T14:12:03.825" v="588" actId="9405"/>
          <ac:inkMkLst>
            <pc:docMk/>
            <pc:sldMk cId="3674377896" sldId="267"/>
            <ac:inkMk id="37" creationId="{2EBCEB91-175A-4797-BFC3-89660D27D8C1}"/>
          </ac:inkMkLst>
        </pc:inkChg>
        <pc:inkChg chg="add mod">
          <ac:chgData name="Bethany Schoter" userId="5a15167e-bd5a-479c-96fc-0eab9213ea00" providerId="ADAL" clId="{07F6D1C5-1ABF-4C1F-8021-2113987C8252}" dt="2022-03-31T14:12:21.041" v="593" actId="1076"/>
          <ac:inkMkLst>
            <pc:docMk/>
            <pc:sldMk cId="3674377896" sldId="267"/>
            <ac:inkMk id="38" creationId="{313876AC-2B1E-4DCC-BC5E-ACF3CAAB5F16}"/>
          </ac:inkMkLst>
        </pc:inkChg>
        <pc:inkChg chg="add del">
          <ac:chgData name="Bethany Schoter" userId="5a15167e-bd5a-479c-96fc-0eab9213ea00" providerId="ADAL" clId="{07F6D1C5-1ABF-4C1F-8021-2113987C8252}" dt="2022-03-31T14:12:11.494" v="591" actId="9405"/>
          <ac:inkMkLst>
            <pc:docMk/>
            <pc:sldMk cId="3674377896" sldId="267"/>
            <ac:inkMk id="39" creationId="{F8659113-D18E-483A-A502-E3DC4289F6C5}"/>
          </ac:inkMkLst>
        </pc:inkChg>
        <pc:inkChg chg="add del mod">
          <ac:chgData name="Bethany Schoter" userId="5a15167e-bd5a-479c-96fc-0eab9213ea00" providerId="ADAL" clId="{07F6D1C5-1ABF-4C1F-8021-2113987C8252}" dt="2022-03-31T14:12:27.716" v="599" actId="9405"/>
          <ac:inkMkLst>
            <pc:docMk/>
            <pc:sldMk cId="3674377896" sldId="267"/>
            <ac:inkMk id="40" creationId="{098102DE-B0BC-4921-9D34-9A3FDEDB37FD}"/>
          </ac:inkMkLst>
        </pc:inkChg>
        <pc:inkChg chg="add del mod">
          <ac:chgData name="Bethany Schoter" userId="5a15167e-bd5a-479c-96fc-0eab9213ea00" providerId="ADAL" clId="{07F6D1C5-1ABF-4C1F-8021-2113987C8252}" dt="2022-03-31T14:12:27.583" v="598"/>
          <ac:inkMkLst>
            <pc:docMk/>
            <pc:sldMk cId="3674377896" sldId="267"/>
            <ac:inkMk id="41" creationId="{FB12D170-870D-4BC4-A073-1339FAA6DFB0}"/>
          </ac:inkMkLst>
        </pc:inkChg>
        <pc:inkChg chg="add mod">
          <ac:chgData name="Bethany Schoter" userId="5a15167e-bd5a-479c-96fc-0eab9213ea00" providerId="ADAL" clId="{07F6D1C5-1ABF-4C1F-8021-2113987C8252}" dt="2022-03-31T14:12:34.925" v="604"/>
          <ac:inkMkLst>
            <pc:docMk/>
            <pc:sldMk cId="3674377896" sldId="267"/>
            <ac:inkMk id="43" creationId="{E3E41F34-5D15-4787-8BE3-01B14DCB33F9}"/>
          </ac:inkMkLst>
        </pc:inkChg>
        <pc:inkChg chg="add mod">
          <ac:chgData name="Bethany Schoter" userId="5a15167e-bd5a-479c-96fc-0eab9213ea00" providerId="ADAL" clId="{07F6D1C5-1ABF-4C1F-8021-2113987C8252}" dt="2022-03-31T14:12:34.925" v="604"/>
          <ac:inkMkLst>
            <pc:docMk/>
            <pc:sldMk cId="3674377896" sldId="267"/>
            <ac:inkMk id="44" creationId="{A83B699D-BA5B-4637-84C7-7886F1CB6A19}"/>
          </ac:inkMkLst>
        </pc:inkChg>
        <pc:inkChg chg="add mod">
          <ac:chgData name="Bethany Schoter" userId="5a15167e-bd5a-479c-96fc-0eab9213ea00" providerId="ADAL" clId="{07F6D1C5-1ABF-4C1F-8021-2113987C8252}" dt="2022-03-31T14:12:34.925" v="604"/>
          <ac:inkMkLst>
            <pc:docMk/>
            <pc:sldMk cId="3674377896" sldId="267"/>
            <ac:inkMk id="46" creationId="{C6784176-D83C-4F35-B828-7D2C72F02998}"/>
          </ac:inkMkLst>
        </pc:inkChg>
        <pc:inkChg chg="add del">
          <ac:chgData name="Bethany Schoter" userId="5a15167e-bd5a-479c-96fc-0eab9213ea00" providerId="ADAL" clId="{07F6D1C5-1ABF-4C1F-8021-2113987C8252}" dt="2022-03-31T14:16:26.527" v="780" actId="9405"/>
          <ac:inkMkLst>
            <pc:docMk/>
            <pc:sldMk cId="3674377896" sldId="267"/>
            <ac:inkMk id="49" creationId="{99CEF543-3E6D-47FD-89B3-0346FCBBBCD4}"/>
          </ac:inkMkLst>
        </pc:inkChg>
        <pc:inkChg chg="add">
          <ac:chgData name="Bethany Schoter" userId="5a15167e-bd5a-479c-96fc-0eab9213ea00" providerId="ADAL" clId="{07F6D1C5-1ABF-4C1F-8021-2113987C8252}" dt="2022-03-31T14:16:31.555" v="781" actId="9405"/>
          <ac:inkMkLst>
            <pc:docMk/>
            <pc:sldMk cId="3674377896" sldId="267"/>
            <ac:inkMk id="50" creationId="{B83E8F72-7323-49BA-8820-B74F7323EF29}"/>
          </ac:inkMkLst>
        </pc:inkChg>
        <pc:inkChg chg="add">
          <ac:chgData name="Bethany Schoter" userId="5a15167e-bd5a-479c-96fc-0eab9213ea00" providerId="ADAL" clId="{07F6D1C5-1ABF-4C1F-8021-2113987C8252}" dt="2022-03-31T14:16:37.283" v="782" actId="9405"/>
          <ac:inkMkLst>
            <pc:docMk/>
            <pc:sldMk cId="3674377896" sldId="267"/>
            <ac:inkMk id="51" creationId="{3606D7C2-B35B-489D-B89B-3FE1F02A0065}"/>
          </ac:inkMkLst>
        </pc:inkChg>
      </pc:sldChg>
      <pc:sldChg chg="new del">
        <pc:chgData name="Bethany Schoter" userId="5a15167e-bd5a-479c-96fc-0eab9213ea00" providerId="ADAL" clId="{07F6D1C5-1ABF-4C1F-8021-2113987C8252}" dt="2022-03-31T14:19:51.103" v="810" actId="47"/>
        <pc:sldMkLst>
          <pc:docMk/>
          <pc:sldMk cId="1510650708" sldId="268"/>
        </pc:sldMkLst>
      </pc:sldChg>
      <pc:sldChg chg="addSp delSp modSp add mod delAnim modAnim">
        <pc:chgData name="Bethany Schoter" userId="5a15167e-bd5a-479c-96fc-0eab9213ea00" providerId="ADAL" clId="{07F6D1C5-1ABF-4C1F-8021-2113987C8252}" dt="2022-04-01T14:34:19.502" v="1135" actId="9405"/>
        <pc:sldMkLst>
          <pc:docMk/>
          <pc:sldMk cId="1608789334" sldId="269"/>
        </pc:sldMkLst>
        <pc:spChg chg="mod">
          <ac:chgData name="Bethany Schoter" userId="5a15167e-bd5a-479c-96fc-0eab9213ea00" providerId="ADAL" clId="{07F6D1C5-1ABF-4C1F-8021-2113987C8252}" dt="2022-03-31T14:01:15.256" v="362" actId="20577"/>
          <ac:spMkLst>
            <pc:docMk/>
            <pc:sldMk cId="1608789334" sldId="269"/>
            <ac:spMk id="3" creationId="{CE4AE902-259B-4E22-A1EB-CE291F1E9E14}"/>
          </ac:spMkLst>
        </pc:spChg>
        <pc:spChg chg="mod">
          <ac:chgData name="Bethany Schoter" userId="5a15167e-bd5a-479c-96fc-0eab9213ea00" providerId="ADAL" clId="{07F6D1C5-1ABF-4C1F-8021-2113987C8252}" dt="2022-03-31T13:59:56.408" v="349" actId="1076"/>
          <ac:spMkLst>
            <pc:docMk/>
            <pc:sldMk cId="1608789334" sldId="269"/>
            <ac:spMk id="4" creationId="{602EC716-F224-491E-AC67-DF567DEE4410}"/>
          </ac:spMkLst>
        </pc:spChg>
        <pc:spChg chg="mod">
          <ac:chgData name="Bethany Schoter" userId="5a15167e-bd5a-479c-96fc-0eab9213ea00" providerId="ADAL" clId="{07F6D1C5-1ABF-4C1F-8021-2113987C8252}" dt="2022-03-31T14:00:04.719" v="351" actId="1076"/>
          <ac:spMkLst>
            <pc:docMk/>
            <pc:sldMk cId="1608789334" sldId="269"/>
            <ac:spMk id="5" creationId="{56F070D9-74CB-4FF6-B669-D1C7AFFDE034}"/>
          </ac:spMkLst>
        </pc:spChg>
        <pc:spChg chg="mod">
          <ac:chgData name="Bethany Schoter" userId="5a15167e-bd5a-479c-96fc-0eab9213ea00" providerId="ADAL" clId="{07F6D1C5-1ABF-4C1F-8021-2113987C8252}" dt="2022-03-31T14:04:54.833" v="424" actId="20577"/>
          <ac:spMkLst>
            <pc:docMk/>
            <pc:sldMk cId="1608789334" sldId="269"/>
            <ac:spMk id="72" creationId="{692451E7-420B-4D3D-AD00-ED25E82E710B}"/>
          </ac:spMkLst>
        </pc:spChg>
        <pc:grpChg chg="del mod">
          <ac:chgData name="Bethany Schoter" userId="5a15167e-bd5a-479c-96fc-0eab9213ea00" providerId="ADAL" clId="{07F6D1C5-1ABF-4C1F-8021-2113987C8252}" dt="2022-03-31T14:01:31.156" v="368"/>
          <ac:grpSpMkLst>
            <pc:docMk/>
            <pc:sldMk cId="1608789334" sldId="269"/>
            <ac:grpSpMk id="15" creationId="{B2D3F832-52EC-4A07-84AC-7DAB81A7C046}"/>
          </ac:grpSpMkLst>
        </pc:grpChg>
        <pc:grpChg chg="del mod">
          <ac:chgData name="Bethany Schoter" userId="5a15167e-bd5a-479c-96fc-0eab9213ea00" providerId="ADAL" clId="{07F6D1C5-1ABF-4C1F-8021-2113987C8252}" dt="2022-03-31T14:01:34.443" v="370"/>
          <ac:grpSpMkLst>
            <pc:docMk/>
            <pc:sldMk cId="1608789334" sldId="269"/>
            <ac:grpSpMk id="18" creationId="{992C56F7-F947-4C9D-BDD9-CAE4C6DBFF82}"/>
          </ac:grpSpMkLst>
        </pc:grpChg>
        <pc:grpChg chg="mod">
          <ac:chgData name="Bethany Schoter" userId="5a15167e-bd5a-479c-96fc-0eab9213ea00" providerId="ADAL" clId="{07F6D1C5-1ABF-4C1F-8021-2113987C8252}" dt="2022-03-31T14:01:34.443" v="370"/>
          <ac:grpSpMkLst>
            <pc:docMk/>
            <pc:sldMk cId="1608789334" sldId="269"/>
            <ac:grpSpMk id="20" creationId="{65FD0E9A-749C-4174-807A-052F5690132A}"/>
          </ac:grpSpMkLst>
        </pc:grpChg>
        <pc:grpChg chg="mod">
          <ac:chgData name="Bethany Schoter" userId="5a15167e-bd5a-479c-96fc-0eab9213ea00" providerId="ADAL" clId="{07F6D1C5-1ABF-4C1F-8021-2113987C8252}" dt="2022-03-31T14:03:37.928" v="388"/>
          <ac:grpSpMkLst>
            <pc:docMk/>
            <pc:sldMk cId="1608789334" sldId="269"/>
            <ac:grpSpMk id="30" creationId="{B579A8E4-66D2-4D46-9FDA-14F82B747194}"/>
          </ac:grpSpMkLst>
        </pc:grpChg>
        <pc:grpChg chg="del">
          <ac:chgData name="Bethany Schoter" userId="5a15167e-bd5a-479c-96fc-0eab9213ea00" providerId="ADAL" clId="{07F6D1C5-1ABF-4C1F-8021-2113987C8252}" dt="2022-03-31T14:00:23.124" v="353" actId="478"/>
          <ac:grpSpMkLst>
            <pc:docMk/>
            <pc:sldMk cId="1608789334" sldId="269"/>
            <ac:grpSpMk id="60" creationId="{DDB48124-545C-4F69-8258-3DF89D599493}"/>
          </ac:grpSpMkLst>
        </pc:grpChg>
        <pc:grpChg chg="del">
          <ac:chgData name="Bethany Schoter" userId="5a15167e-bd5a-479c-96fc-0eab9213ea00" providerId="ADAL" clId="{07F6D1C5-1ABF-4C1F-8021-2113987C8252}" dt="2022-03-31T14:00:23.124" v="353" actId="478"/>
          <ac:grpSpMkLst>
            <pc:docMk/>
            <pc:sldMk cId="1608789334" sldId="269"/>
            <ac:grpSpMk id="67" creationId="{3267A290-54FE-4A57-988B-EB3C5B4E04E7}"/>
          </ac:grpSpMkLst>
        </pc:grpChg>
        <pc:inkChg chg="add">
          <ac:chgData name="Bethany Schoter" userId="5a15167e-bd5a-479c-96fc-0eab9213ea00" providerId="ADAL" clId="{07F6D1C5-1ABF-4C1F-8021-2113987C8252}" dt="2022-03-31T14:00:43.667" v="355" actId="9405"/>
          <ac:inkMkLst>
            <pc:docMk/>
            <pc:sldMk cId="1608789334" sldId="269"/>
            <ac:inkMk id="2" creationId="{A9069535-FD2E-4631-9FF0-0971CB6D26BD}"/>
          </ac:inkMkLst>
        </pc:inkChg>
        <pc:inkChg chg="add del">
          <ac:chgData name="Bethany Schoter" userId="5a15167e-bd5a-479c-96fc-0eab9213ea00" providerId="ADAL" clId="{07F6D1C5-1ABF-4C1F-8021-2113987C8252}" dt="2022-03-31T14:00:48.320" v="357" actId="9405"/>
          <ac:inkMkLst>
            <pc:docMk/>
            <pc:sldMk cId="1608789334" sldId="269"/>
            <ac:inkMk id="7" creationId="{B3506C6B-5FD9-4768-832B-C98A82FC1A16}"/>
          </ac:inkMkLst>
        </pc:inkChg>
        <pc:inkChg chg="add del">
          <ac:chgData name="Bethany Schoter" userId="5a15167e-bd5a-479c-96fc-0eab9213ea00" providerId="ADAL" clId="{07F6D1C5-1ABF-4C1F-8021-2113987C8252}" dt="2022-04-01T14:34:19.502" v="1135" actId="9405"/>
          <ac:inkMkLst>
            <pc:docMk/>
            <pc:sldMk cId="1608789334" sldId="269"/>
            <ac:inkMk id="7" creationId="{F9F40F14-D899-4000-B233-007D89A90A04}"/>
          </ac:inkMkLst>
        </pc:inkChg>
        <pc:inkChg chg="add">
          <ac:chgData name="Bethany Schoter" userId="5a15167e-bd5a-479c-96fc-0eab9213ea00" providerId="ADAL" clId="{07F6D1C5-1ABF-4C1F-8021-2113987C8252}" dt="2022-03-31T14:00:59.475" v="359" actId="9405"/>
          <ac:inkMkLst>
            <pc:docMk/>
            <pc:sldMk cId="1608789334" sldId="269"/>
            <ac:inkMk id="8" creationId="{665100B4-06B2-4BD3-AA4C-A0A6C756C59F}"/>
          </ac:inkMkLst>
        </pc:inkChg>
        <pc:inkChg chg="add mod">
          <ac:chgData name="Bethany Schoter" userId="5a15167e-bd5a-479c-96fc-0eab9213ea00" providerId="ADAL" clId="{07F6D1C5-1ABF-4C1F-8021-2113987C8252}" dt="2022-03-31T14:05:29.382" v="431" actId="1076"/>
          <ac:inkMkLst>
            <pc:docMk/>
            <pc:sldMk cId="1608789334" sldId="269"/>
            <ac:inkMk id="9" creationId="{1A76AB0C-07EE-4981-9628-CB4B2B8EEFF6}"/>
          </ac:inkMkLst>
        </pc:inkChg>
        <pc:inkChg chg="add mod">
          <ac:chgData name="Bethany Schoter" userId="5a15167e-bd5a-479c-96fc-0eab9213ea00" providerId="ADAL" clId="{07F6D1C5-1ABF-4C1F-8021-2113987C8252}" dt="2022-03-31T14:01:34.443" v="370"/>
          <ac:inkMkLst>
            <pc:docMk/>
            <pc:sldMk cId="1608789334" sldId="269"/>
            <ac:inkMk id="10" creationId="{6060896B-1AFD-4B20-93C0-8604202AC13F}"/>
          </ac:inkMkLst>
        </pc:inkChg>
        <pc:inkChg chg="add mod">
          <ac:chgData name="Bethany Schoter" userId="5a15167e-bd5a-479c-96fc-0eab9213ea00" providerId="ADAL" clId="{07F6D1C5-1ABF-4C1F-8021-2113987C8252}" dt="2022-03-31T14:01:34.443" v="370"/>
          <ac:inkMkLst>
            <pc:docMk/>
            <pc:sldMk cId="1608789334" sldId="269"/>
            <ac:inkMk id="11" creationId="{F12D13ED-99DE-49E1-B329-68505D4D622E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13" creationId="{E1B1051C-7B30-4ED7-93BD-59AFB1C61963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14" creationId="{41A04EEC-F7E6-437D-94E4-C55E56917CDB}"/>
          </ac:inkMkLst>
        </pc:inkChg>
        <pc:inkChg chg="del">
          <ac:chgData name="Bethany Schoter" userId="5a15167e-bd5a-479c-96fc-0eab9213ea00" providerId="ADAL" clId="{07F6D1C5-1ABF-4C1F-8021-2113987C8252}" dt="2022-03-31T14:00:23.124" v="353" actId="478"/>
          <ac:inkMkLst>
            <pc:docMk/>
            <pc:sldMk cId="1608789334" sldId="269"/>
            <ac:inkMk id="16" creationId="{F1397DD4-B36A-48EC-BE4E-FE90ECE0E7BD}"/>
          </ac:inkMkLst>
        </pc:inkChg>
        <pc:inkChg chg="add mod">
          <ac:chgData name="Bethany Schoter" userId="5a15167e-bd5a-479c-96fc-0eab9213ea00" providerId="ADAL" clId="{07F6D1C5-1ABF-4C1F-8021-2113987C8252}" dt="2022-03-31T14:01:34.443" v="370"/>
          <ac:inkMkLst>
            <pc:docMk/>
            <pc:sldMk cId="1608789334" sldId="269"/>
            <ac:inkMk id="17" creationId="{534232AF-6C45-4E7F-8356-941C73E195EE}"/>
          </ac:inkMkLst>
        </pc:inkChg>
        <pc:inkChg chg="add mod">
          <ac:chgData name="Bethany Schoter" userId="5a15167e-bd5a-479c-96fc-0eab9213ea00" providerId="ADAL" clId="{07F6D1C5-1ABF-4C1F-8021-2113987C8252}" dt="2022-03-31T14:01:34.443" v="370"/>
          <ac:inkMkLst>
            <pc:docMk/>
            <pc:sldMk cId="1608789334" sldId="269"/>
            <ac:inkMk id="19" creationId="{19655F68-4E76-4B23-8835-9A164307A6D8}"/>
          </ac:inkMkLst>
        </pc:inkChg>
        <pc:inkChg chg="add del">
          <ac:chgData name="Bethany Schoter" userId="5a15167e-bd5a-479c-96fc-0eab9213ea00" providerId="ADAL" clId="{07F6D1C5-1ABF-4C1F-8021-2113987C8252}" dt="2022-03-31T14:05:16.795" v="427" actId="478"/>
          <ac:inkMkLst>
            <pc:docMk/>
            <pc:sldMk cId="1608789334" sldId="269"/>
            <ac:inkMk id="21" creationId="{87F2D99B-AA35-4E70-84A0-D24DA007E4A4}"/>
          </ac:inkMkLst>
        </pc:inkChg>
        <pc:inkChg chg="add del">
          <ac:chgData name="Bethany Schoter" userId="5a15167e-bd5a-479c-96fc-0eab9213ea00" providerId="ADAL" clId="{07F6D1C5-1ABF-4C1F-8021-2113987C8252}" dt="2022-03-31T14:02:39.681" v="377" actId="9405"/>
          <ac:inkMkLst>
            <pc:docMk/>
            <pc:sldMk cId="1608789334" sldId="269"/>
            <ac:inkMk id="22" creationId="{0C2A33B3-6933-49F6-87A2-2ABD2ED93842}"/>
          </ac:inkMkLst>
        </pc:inkChg>
        <pc:inkChg chg="add del">
          <ac:chgData name="Bethany Schoter" userId="5a15167e-bd5a-479c-96fc-0eab9213ea00" providerId="ADAL" clId="{07F6D1C5-1ABF-4C1F-8021-2113987C8252}" dt="2022-03-31T14:02:39.539" v="376" actId="9405"/>
          <ac:inkMkLst>
            <pc:docMk/>
            <pc:sldMk cId="1608789334" sldId="269"/>
            <ac:inkMk id="23" creationId="{5E8A7FFF-7A12-4516-9D6B-809C4BD180EE}"/>
          </ac:inkMkLst>
        </pc:inkChg>
        <pc:inkChg chg="add del">
          <ac:chgData name="Bethany Schoter" userId="5a15167e-bd5a-479c-96fc-0eab9213ea00" providerId="ADAL" clId="{07F6D1C5-1ABF-4C1F-8021-2113987C8252}" dt="2022-03-31T14:02:42.564" v="379" actId="9405"/>
          <ac:inkMkLst>
            <pc:docMk/>
            <pc:sldMk cId="1608789334" sldId="269"/>
            <ac:inkMk id="24" creationId="{4A5FDF7B-6F44-4D61-9E89-50F759CDA3AB}"/>
          </ac:inkMkLst>
        </pc:inkChg>
        <pc:inkChg chg="add">
          <ac:chgData name="Bethany Schoter" userId="5a15167e-bd5a-479c-96fc-0eab9213ea00" providerId="ADAL" clId="{07F6D1C5-1ABF-4C1F-8021-2113987C8252}" dt="2022-03-31T14:02:48.251" v="380" actId="9405"/>
          <ac:inkMkLst>
            <pc:docMk/>
            <pc:sldMk cId="1608789334" sldId="269"/>
            <ac:inkMk id="25" creationId="{4E3FE7E7-D3A5-4107-84BA-67A04336D924}"/>
          </ac:inkMkLst>
        </pc:inkChg>
        <pc:inkChg chg="add">
          <ac:chgData name="Bethany Schoter" userId="5a15167e-bd5a-479c-96fc-0eab9213ea00" providerId="ADAL" clId="{07F6D1C5-1ABF-4C1F-8021-2113987C8252}" dt="2022-03-31T14:02:51.993" v="381" actId="9405"/>
          <ac:inkMkLst>
            <pc:docMk/>
            <pc:sldMk cId="1608789334" sldId="269"/>
            <ac:inkMk id="26" creationId="{7195BBAE-60CB-499F-8920-F2F3EF12F7E4}"/>
          </ac:inkMkLst>
        </pc:inkChg>
        <pc:inkChg chg="add mod">
          <ac:chgData name="Bethany Schoter" userId="5a15167e-bd5a-479c-96fc-0eab9213ea00" providerId="ADAL" clId="{07F6D1C5-1ABF-4C1F-8021-2113987C8252}" dt="2022-03-31T14:05:24.338" v="429" actId="1076"/>
          <ac:inkMkLst>
            <pc:docMk/>
            <pc:sldMk cId="1608789334" sldId="269"/>
            <ac:inkMk id="27" creationId="{223E22ED-71EB-43A5-A7CC-3CC3817A15D1}"/>
          </ac:inkMkLst>
        </pc:inkChg>
        <pc:inkChg chg="add mod">
          <ac:chgData name="Bethany Schoter" userId="5a15167e-bd5a-479c-96fc-0eab9213ea00" providerId="ADAL" clId="{07F6D1C5-1ABF-4C1F-8021-2113987C8252}" dt="2022-03-31T14:03:37.928" v="388"/>
          <ac:inkMkLst>
            <pc:docMk/>
            <pc:sldMk cId="1608789334" sldId="269"/>
            <ac:inkMk id="28" creationId="{4A48F446-8AF2-4E67-A517-953D6EE472AE}"/>
          </ac:inkMkLst>
        </pc:inkChg>
        <pc:inkChg chg="add mod">
          <ac:chgData name="Bethany Schoter" userId="5a15167e-bd5a-479c-96fc-0eab9213ea00" providerId="ADAL" clId="{07F6D1C5-1ABF-4C1F-8021-2113987C8252}" dt="2022-03-31T14:03:37.928" v="388"/>
          <ac:inkMkLst>
            <pc:docMk/>
            <pc:sldMk cId="1608789334" sldId="269"/>
            <ac:inkMk id="29" creationId="{A3BAA37C-03EE-43BE-82AC-E385B03FE8CA}"/>
          </ac:inkMkLst>
        </pc:inkChg>
        <pc:inkChg chg="add del">
          <ac:chgData name="Bethany Schoter" userId="5a15167e-bd5a-479c-96fc-0eab9213ea00" providerId="ADAL" clId="{07F6D1C5-1ABF-4C1F-8021-2113987C8252}" dt="2022-03-31T14:03:40.875" v="390" actId="9405"/>
          <ac:inkMkLst>
            <pc:docMk/>
            <pc:sldMk cId="1608789334" sldId="269"/>
            <ac:inkMk id="31" creationId="{C03DA070-912A-41CD-BF56-DAB832A66AB5}"/>
          </ac:inkMkLst>
        </pc:inkChg>
        <pc:inkChg chg="add">
          <ac:chgData name="Bethany Schoter" userId="5a15167e-bd5a-479c-96fc-0eab9213ea00" providerId="ADAL" clId="{07F6D1C5-1ABF-4C1F-8021-2113987C8252}" dt="2022-03-31T14:03:43.897" v="391" actId="9405"/>
          <ac:inkMkLst>
            <pc:docMk/>
            <pc:sldMk cId="1608789334" sldId="269"/>
            <ac:inkMk id="32" creationId="{11E10EE2-2FA0-4D4E-BF41-2F42F3012A6B}"/>
          </ac:inkMkLst>
        </pc:inkChg>
        <pc:inkChg chg="add">
          <ac:chgData name="Bethany Schoter" userId="5a15167e-bd5a-479c-96fc-0eab9213ea00" providerId="ADAL" clId="{07F6D1C5-1ABF-4C1F-8021-2113987C8252}" dt="2022-03-31T14:03:59.044" v="394" actId="9405"/>
          <ac:inkMkLst>
            <pc:docMk/>
            <pc:sldMk cId="1608789334" sldId="269"/>
            <ac:inkMk id="33" creationId="{89539824-C02B-4A58-AE74-29AA29D0FD25}"/>
          </ac:inkMkLst>
        </pc:inkChg>
        <pc:inkChg chg="add">
          <ac:chgData name="Bethany Schoter" userId="5a15167e-bd5a-479c-96fc-0eab9213ea00" providerId="ADAL" clId="{07F6D1C5-1ABF-4C1F-8021-2113987C8252}" dt="2022-03-31T14:04:04.126" v="395" actId="9405"/>
          <ac:inkMkLst>
            <pc:docMk/>
            <pc:sldMk cId="1608789334" sldId="269"/>
            <ac:inkMk id="34" creationId="{80A782A0-EF20-4DBE-833D-AA9BD8EA2CBB}"/>
          </ac:inkMkLst>
        </pc:inkChg>
        <pc:inkChg chg="del">
          <ac:chgData name="Bethany Schoter" userId="5a15167e-bd5a-479c-96fc-0eab9213ea00" providerId="ADAL" clId="{07F6D1C5-1ABF-4C1F-8021-2113987C8252}" dt="2022-03-31T14:00:23.124" v="353" actId="478"/>
          <ac:inkMkLst>
            <pc:docMk/>
            <pc:sldMk cId="1608789334" sldId="269"/>
            <ac:inkMk id="61" creationId="{F19E377E-D8B8-41C6-A758-1F129EBF6576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62" creationId="{DF901160-9B81-4401-BFB8-3CB1B42BDD3C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63" creationId="{7EFC9629-77EB-423F-9B18-71E54D7775C9}"/>
          </ac:inkMkLst>
        </pc:inkChg>
        <pc:inkChg chg="del">
          <ac:chgData name="Bethany Schoter" userId="5a15167e-bd5a-479c-96fc-0eab9213ea00" providerId="ADAL" clId="{07F6D1C5-1ABF-4C1F-8021-2113987C8252}" dt="2022-03-31T14:00:23.124" v="353" actId="478"/>
          <ac:inkMkLst>
            <pc:docMk/>
            <pc:sldMk cId="1608789334" sldId="269"/>
            <ac:inkMk id="64" creationId="{BB4EF96C-4DA4-4EE0-BA0E-F1E4F3F5F465}"/>
          </ac:inkMkLst>
        </pc:inkChg>
        <pc:inkChg chg="del">
          <ac:chgData name="Bethany Schoter" userId="5a15167e-bd5a-479c-96fc-0eab9213ea00" providerId="ADAL" clId="{07F6D1C5-1ABF-4C1F-8021-2113987C8252}" dt="2022-03-31T14:00:23.124" v="353" actId="478"/>
          <ac:inkMkLst>
            <pc:docMk/>
            <pc:sldMk cId="1608789334" sldId="269"/>
            <ac:inkMk id="69" creationId="{EE46B4B3-1C57-4170-B31B-7916BF6FCCEA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70" creationId="{F39AB1B7-15D3-4B7D-AFC7-221C70AE8972}"/>
          </ac:inkMkLst>
        </pc:inkChg>
        <pc:inkChg chg="del">
          <ac:chgData name="Bethany Schoter" userId="5a15167e-bd5a-479c-96fc-0eab9213ea00" providerId="ADAL" clId="{07F6D1C5-1ABF-4C1F-8021-2113987C8252}" dt="2022-03-31T14:00:20.158" v="352" actId="478"/>
          <ac:inkMkLst>
            <pc:docMk/>
            <pc:sldMk cId="1608789334" sldId="269"/>
            <ac:inkMk id="71" creationId="{F0A51687-9ACD-46A1-AC89-6E847B23BE86}"/>
          </ac:inkMkLst>
        </pc:inkChg>
      </pc:sldChg>
      <pc:sldChg chg="new del ord">
        <pc:chgData name="Bethany Schoter" userId="5a15167e-bd5a-479c-96fc-0eab9213ea00" providerId="ADAL" clId="{07F6D1C5-1ABF-4C1F-8021-2113987C8252}" dt="2022-04-01T14:20:37.554" v="992" actId="47"/>
        <pc:sldMkLst>
          <pc:docMk/>
          <pc:sldMk cId="506655237" sldId="270"/>
        </pc:sldMkLst>
      </pc:sldChg>
      <pc:sldChg chg="addSp delSp modSp add mod ord">
        <pc:chgData name="Bethany Schoter" userId="5a15167e-bd5a-479c-96fc-0eab9213ea00" providerId="ADAL" clId="{07F6D1C5-1ABF-4C1F-8021-2113987C8252}" dt="2022-04-01T14:40:40.128" v="1285" actId="20577"/>
        <pc:sldMkLst>
          <pc:docMk/>
          <pc:sldMk cId="879282960" sldId="270"/>
        </pc:sldMkLst>
        <pc:spChg chg="mod">
          <ac:chgData name="Bethany Schoter" userId="5a15167e-bd5a-479c-96fc-0eab9213ea00" providerId="ADAL" clId="{07F6D1C5-1ABF-4C1F-8021-2113987C8252}" dt="2022-04-01T14:40:40.128" v="1285" actId="20577"/>
          <ac:spMkLst>
            <pc:docMk/>
            <pc:sldMk cId="879282960" sldId="270"/>
            <ac:spMk id="7" creationId="{08AE31B0-9E32-43E5-8EAA-EED62B3D60E2}"/>
          </ac:spMkLst>
        </pc:spChg>
        <pc:grpChg chg="mod">
          <ac:chgData name="Bethany Schoter" userId="5a15167e-bd5a-479c-96fc-0eab9213ea00" providerId="ADAL" clId="{07F6D1C5-1ABF-4C1F-8021-2113987C8252}" dt="2022-04-01T14:40:06.500" v="1198" actId="14100"/>
          <ac:grpSpMkLst>
            <pc:docMk/>
            <pc:sldMk cId="879282960" sldId="270"/>
            <ac:grpSpMk id="6" creationId="{21F27224-A396-4159-9142-D2D8A2F1DF9A}"/>
          </ac:grpSpMkLst>
        </pc:grpChg>
        <pc:picChg chg="del">
          <ac:chgData name="Bethany Schoter" userId="5a15167e-bd5a-479c-96fc-0eab9213ea00" providerId="ADAL" clId="{07F6D1C5-1ABF-4C1F-8021-2113987C8252}" dt="2022-04-01T14:29:29.183" v="1094" actId="478"/>
          <ac:picMkLst>
            <pc:docMk/>
            <pc:sldMk cId="879282960" sldId="270"/>
            <ac:picMk id="3" creationId="{7E77A442-7A66-4A36-9564-B86B38E80B51}"/>
          </ac:picMkLst>
        </pc:picChg>
        <pc:picChg chg="add mod">
          <ac:chgData name="Bethany Schoter" userId="5a15167e-bd5a-479c-96fc-0eab9213ea00" providerId="ADAL" clId="{07F6D1C5-1ABF-4C1F-8021-2113987C8252}" dt="2022-04-01T14:29:36.354" v="1098" actId="1076"/>
          <ac:picMkLst>
            <pc:docMk/>
            <pc:sldMk cId="879282960" sldId="270"/>
            <ac:picMk id="4" creationId="{7BE48E9A-FAD2-4977-9BC1-20B2E0D1CEA6}"/>
          </ac:picMkLst>
        </pc:picChg>
      </pc:sldChg>
      <pc:sldChg chg="addSp delSp modSp new mod modAnim">
        <pc:chgData name="Bethany Schoter" userId="5a15167e-bd5a-479c-96fc-0eab9213ea00" providerId="ADAL" clId="{07F6D1C5-1ABF-4C1F-8021-2113987C8252}" dt="2022-04-01T16:07:21.634" v="2451"/>
        <pc:sldMkLst>
          <pc:docMk/>
          <pc:sldMk cId="1637924297" sldId="271"/>
        </pc:sldMkLst>
        <pc:spChg chg="add del mod">
          <ac:chgData name="Bethany Schoter" userId="5a15167e-bd5a-479c-96fc-0eab9213ea00" providerId="ADAL" clId="{07F6D1C5-1ABF-4C1F-8021-2113987C8252}" dt="2022-04-01T14:45:21.192" v="1387" actId="14100"/>
          <ac:spMkLst>
            <pc:docMk/>
            <pc:sldMk cId="1637924297" sldId="271"/>
            <ac:spMk id="3" creationId="{A14C1376-CC7A-4D28-AB5C-02345FDFAB2B}"/>
          </ac:spMkLst>
        </pc:spChg>
        <pc:spChg chg="add del mod">
          <ac:chgData name="Bethany Schoter" userId="5a15167e-bd5a-479c-96fc-0eab9213ea00" providerId="ADAL" clId="{07F6D1C5-1ABF-4C1F-8021-2113987C8252}" dt="2022-04-01T14:43:05.548" v="1288" actId="478"/>
          <ac:spMkLst>
            <pc:docMk/>
            <pc:sldMk cId="1637924297" sldId="271"/>
            <ac:spMk id="4" creationId="{908CC999-A03D-49B4-932B-5D0598D2C822}"/>
          </ac:spMkLst>
        </pc:spChg>
        <pc:spChg chg="add mod">
          <ac:chgData name="Bethany Schoter" userId="5a15167e-bd5a-479c-96fc-0eab9213ea00" providerId="ADAL" clId="{07F6D1C5-1ABF-4C1F-8021-2113987C8252}" dt="2022-04-01T14:59:21.644" v="1635" actId="1076"/>
          <ac:spMkLst>
            <pc:docMk/>
            <pc:sldMk cId="1637924297" sldId="271"/>
            <ac:spMk id="5" creationId="{AAF5547F-5420-4D89-A2A9-2C8D083857E0}"/>
          </ac:spMkLst>
        </pc:spChg>
        <pc:spChg chg="add mod">
          <ac:chgData name="Bethany Schoter" userId="5a15167e-bd5a-479c-96fc-0eab9213ea00" providerId="ADAL" clId="{07F6D1C5-1ABF-4C1F-8021-2113987C8252}" dt="2022-04-01T15:03:29.350" v="1656" actId="1076"/>
          <ac:spMkLst>
            <pc:docMk/>
            <pc:sldMk cId="1637924297" sldId="271"/>
            <ac:spMk id="6" creationId="{56EE8DD7-CDED-478E-ACBE-A9A43E2E1475}"/>
          </ac:spMkLst>
        </pc:spChg>
        <pc:spChg chg="add mod">
          <ac:chgData name="Bethany Schoter" userId="5a15167e-bd5a-479c-96fc-0eab9213ea00" providerId="ADAL" clId="{07F6D1C5-1ABF-4C1F-8021-2113987C8252}" dt="2022-04-01T15:03:36.369" v="1657" actId="1076"/>
          <ac:spMkLst>
            <pc:docMk/>
            <pc:sldMk cId="1637924297" sldId="271"/>
            <ac:spMk id="10" creationId="{2B9B4D45-3917-476F-A22D-27782E2EA8CE}"/>
          </ac:spMkLst>
        </pc:spChg>
        <pc:spChg chg="add mod">
          <ac:chgData name="Bethany Schoter" userId="5a15167e-bd5a-479c-96fc-0eab9213ea00" providerId="ADAL" clId="{07F6D1C5-1ABF-4C1F-8021-2113987C8252}" dt="2022-04-01T15:03:40.171" v="1658" actId="1076"/>
          <ac:spMkLst>
            <pc:docMk/>
            <pc:sldMk cId="1637924297" sldId="271"/>
            <ac:spMk id="13" creationId="{B4E56383-D5F2-4D5E-B6B8-02B411730596}"/>
          </ac:spMkLst>
        </pc:spChg>
        <pc:spChg chg="add mod">
          <ac:chgData name="Bethany Schoter" userId="5a15167e-bd5a-479c-96fc-0eab9213ea00" providerId="ADAL" clId="{07F6D1C5-1ABF-4C1F-8021-2113987C8252}" dt="2022-04-01T15:04:20.355" v="1698" actId="20577"/>
          <ac:spMkLst>
            <pc:docMk/>
            <pc:sldMk cId="1637924297" sldId="271"/>
            <ac:spMk id="18" creationId="{6DF3EDF6-CE6B-47FF-82D6-697161569C33}"/>
          </ac:spMkLst>
        </pc:spChg>
        <pc:spChg chg="add mod">
          <ac:chgData name="Bethany Schoter" userId="5a15167e-bd5a-479c-96fc-0eab9213ea00" providerId="ADAL" clId="{07F6D1C5-1ABF-4C1F-8021-2113987C8252}" dt="2022-04-01T15:05:37.085" v="1745" actId="20577"/>
          <ac:spMkLst>
            <pc:docMk/>
            <pc:sldMk cId="1637924297" sldId="271"/>
            <ac:spMk id="19" creationId="{0026D5EE-A7C2-4A5F-8BAB-C510F631A2D4}"/>
          </ac:spMkLst>
        </pc:spChg>
        <pc:spChg chg="add mod">
          <ac:chgData name="Bethany Schoter" userId="5a15167e-bd5a-479c-96fc-0eab9213ea00" providerId="ADAL" clId="{07F6D1C5-1ABF-4C1F-8021-2113987C8252}" dt="2022-04-01T15:08:10.058" v="1791" actId="20577"/>
          <ac:spMkLst>
            <pc:docMk/>
            <pc:sldMk cId="1637924297" sldId="271"/>
            <ac:spMk id="35" creationId="{4ACFF10E-ECD2-47FB-8043-22CB5DE7EEFC}"/>
          </ac:spMkLst>
        </pc:spChg>
        <pc:grpChg chg="del mod">
          <ac:chgData name="Bethany Schoter" userId="5a15167e-bd5a-479c-96fc-0eab9213ea00" providerId="ADAL" clId="{07F6D1C5-1ABF-4C1F-8021-2113987C8252}" dt="2022-04-01T14:45:35.768" v="1392"/>
          <ac:grpSpMkLst>
            <pc:docMk/>
            <pc:sldMk cId="1637924297" sldId="271"/>
            <ac:grpSpMk id="10" creationId="{C9672147-F2DB-4D0D-9659-4FEEFFB895F6}"/>
          </ac:grpSpMkLst>
        </pc:grpChg>
        <pc:grpChg chg="mod">
          <ac:chgData name="Bethany Schoter" userId="5a15167e-bd5a-479c-96fc-0eab9213ea00" providerId="ADAL" clId="{07F6D1C5-1ABF-4C1F-8021-2113987C8252}" dt="2022-04-01T14:45:35.768" v="1392"/>
          <ac:grpSpMkLst>
            <pc:docMk/>
            <pc:sldMk cId="1637924297" sldId="271"/>
            <ac:grpSpMk id="12" creationId="{2D6AAC17-9E28-487B-8079-BBDA1522E739}"/>
          </ac:grpSpMkLst>
        </pc:grpChg>
        <pc:grpChg chg="mod">
          <ac:chgData name="Bethany Schoter" userId="5a15167e-bd5a-479c-96fc-0eab9213ea00" providerId="ADAL" clId="{07F6D1C5-1ABF-4C1F-8021-2113987C8252}" dt="2022-04-01T14:59:51.644" v="1642"/>
          <ac:grpSpMkLst>
            <pc:docMk/>
            <pc:sldMk cId="1637924297" sldId="271"/>
            <ac:grpSpMk id="16" creationId="{B76F884F-00FF-463E-88F1-3399AD13CBFC}"/>
          </ac:grpSpMkLst>
        </pc:grpChg>
        <pc:grpChg chg="mod">
          <ac:chgData name="Bethany Schoter" userId="5a15167e-bd5a-479c-96fc-0eab9213ea00" providerId="ADAL" clId="{07F6D1C5-1ABF-4C1F-8021-2113987C8252}" dt="2022-04-01T15:06:13.869" v="1753"/>
          <ac:grpSpMkLst>
            <pc:docMk/>
            <pc:sldMk cId="1637924297" sldId="271"/>
            <ac:grpSpMk id="25" creationId="{30126AB2-2140-4B74-80C0-56216B02C496}"/>
          </ac:grpSpMkLst>
        </pc:grpChg>
        <pc:grpChg chg="mod">
          <ac:chgData name="Bethany Schoter" userId="5a15167e-bd5a-479c-96fc-0eab9213ea00" providerId="ADAL" clId="{07F6D1C5-1ABF-4C1F-8021-2113987C8252}" dt="2022-04-01T15:07:03.969" v="1765"/>
          <ac:grpSpMkLst>
            <pc:docMk/>
            <pc:sldMk cId="1637924297" sldId="271"/>
            <ac:grpSpMk id="32" creationId="{5A38E4F3-A42E-4192-BF33-31410D321936}"/>
          </ac:grpSpMkLst>
        </pc:grpChg>
        <pc:inkChg chg="add mod">
          <ac:chgData name="Bethany Schoter" userId="5a15167e-bd5a-479c-96fc-0eab9213ea00" providerId="ADAL" clId="{07F6D1C5-1ABF-4C1F-8021-2113987C8252}" dt="2022-04-01T14:31:16.971" v="1132" actId="1076"/>
          <ac:inkMkLst>
            <pc:docMk/>
            <pc:sldMk cId="1637924297" sldId="271"/>
            <ac:inkMk id="2" creationId="{AF335A20-E687-4625-9423-CDDF094D252C}"/>
          </ac:inkMkLst>
        </pc:inkChg>
        <pc:inkChg chg="add del">
          <ac:chgData name="Bethany Schoter" userId="5a15167e-bd5a-479c-96fc-0eab9213ea00" providerId="ADAL" clId="{07F6D1C5-1ABF-4C1F-8021-2113987C8252}" dt="2022-04-01T14:59:31.644" v="1637" actId="9405"/>
          <ac:inkMkLst>
            <pc:docMk/>
            <pc:sldMk cId="1637924297" sldId="271"/>
            <ac:inkMk id="4" creationId="{28504B8B-2097-4C45-B02E-570804C4806A}"/>
          </ac:inkMkLst>
        </pc:inkChg>
        <pc:inkChg chg="add del">
          <ac:chgData name="Bethany Schoter" userId="5a15167e-bd5a-479c-96fc-0eab9213ea00" providerId="ADAL" clId="{07F6D1C5-1ABF-4C1F-8021-2113987C8252}" dt="2022-04-01T14:44:43.344" v="1354" actId="9405"/>
          <ac:inkMkLst>
            <pc:docMk/>
            <pc:sldMk cId="1637924297" sldId="271"/>
            <ac:inkMk id="7" creationId="{8AE0B548-BE95-404F-B7C5-E3BE512CB31C}"/>
          </ac:inkMkLst>
        </pc:inkChg>
        <pc:inkChg chg="add">
          <ac:chgData name="Bethany Schoter" userId="5a15167e-bd5a-479c-96fc-0eab9213ea00" providerId="ADAL" clId="{07F6D1C5-1ABF-4C1F-8021-2113987C8252}" dt="2022-04-01T14:59:35.585" v="1638" actId="9405"/>
          <ac:inkMkLst>
            <pc:docMk/>
            <pc:sldMk cId="1637924297" sldId="271"/>
            <ac:inkMk id="7" creationId="{E6B43841-0A41-4DC9-8270-3269679F8423}"/>
          </ac:inkMkLst>
        </pc:inkChg>
        <pc:inkChg chg="add mod">
          <ac:chgData name="Bethany Schoter" userId="5a15167e-bd5a-479c-96fc-0eab9213ea00" providerId="ADAL" clId="{07F6D1C5-1ABF-4C1F-8021-2113987C8252}" dt="2022-04-01T14:45:35.768" v="1392"/>
          <ac:inkMkLst>
            <pc:docMk/>
            <pc:sldMk cId="1637924297" sldId="271"/>
            <ac:inkMk id="8" creationId="{C27DC8B5-7CE5-406B-A02C-4EFF98903F3E}"/>
          </ac:inkMkLst>
        </pc:inkChg>
        <pc:inkChg chg="add mod">
          <ac:chgData name="Bethany Schoter" userId="5a15167e-bd5a-479c-96fc-0eab9213ea00" providerId="ADAL" clId="{07F6D1C5-1ABF-4C1F-8021-2113987C8252}" dt="2022-04-01T14:45:35.768" v="1392"/>
          <ac:inkMkLst>
            <pc:docMk/>
            <pc:sldMk cId="1637924297" sldId="271"/>
            <ac:inkMk id="9" creationId="{D6A11AF7-6D89-44A0-8F17-BEACDC2FB921}"/>
          </ac:inkMkLst>
        </pc:inkChg>
        <pc:inkChg chg="add mod">
          <ac:chgData name="Bethany Schoter" userId="5a15167e-bd5a-479c-96fc-0eab9213ea00" providerId="ADAL" clId="{07F6D1C5-1ABF-4C1F-8021-2113987C8252}" dt="2022-04-01T14:45:35.768" v="1392"/>
          <ac:inkMkLst>
            <pc:docMk/>
            <pc:sldMk cId="1637924297" sldId="271"/>
            <ac:inkMk id="11" creationId="{DC92EA05-B625-4C17-B7A9-081F1711DFCA}"/>
          </ac:inkMkLst>
        </pc:inkChg>
        <pc:inkChg chg="add mod">
          <ac:chgData name="Bethany Schoter" userId="5a15167e-bd5a-479c-96fc-0eab9213ea00" providerId="ADAL" clId="{07F6D1C5-1ABF-4C1F-8021-2113987C8252}" dt="2022-04-01T14:59:51.644" v="1642"/>
          <ac:inkMkLst>
            <pc:docMk/>
            <pc:sldMk cId="1637924297" sldId="271"/>
            <ac:inkMk id="14" creationId="{C406C06D-6036-417F-B329-2F64387F1DA1}"/>
          </ac:inkMkLst>
        </pc:inkChg>
        <pc:inkChg chg="add mod">
          <ac:chgData name="Bethany Schoter" userId="5a15167e-bd5a-479c-96fc-0eab9213ea00" providerId="ADAL" clId="{07F6D1C5-1ABF-4C1F-8021-2113987C8252}" dt="2022-04-01T14:59:51.644" v="1642"/>
          <ac:inkMkLst>
            <pc:docMk/>
            <pc:sldMk cId="1637924297" sldId="271"/>
            <ac:inkMk id="15" creationId="{1A79E961-6AF7-49EF-8602-16B52BF38FED}"/>
          </ac:inkMkLst>
        </pc:inkChg>
        <pc:inkChg chg="add">
          <ac:chgData name="Bethany Schoter" userId="5a15167e-bd5a-479c-96fc-0eab9213ea00" providerId="ADAL" clId="{07F6D1C5-1ABF-4C1F-8021-2113987C8252}" dt="2022-04-01T14:59:54.217" v="1643" actId="9405"/>
          <ac:inkMkLst>
            <pc:docMk/>
            <pc:sldMk cId="1637924297" sldId="271"/>
            <ac:inkMk id="17" creationId="{0D0C4FD2-2598-4026-99A7-9698C9F50691}"/>
          </ac:inkMkLst>
        </pc:inkChg>
        <pc:inkChg chg="add del">
          <ac:chgData name="Bethany Schoter" userId="5a15167e-bd5a-479c-96fc-0eab9213ea00" providerId="ADAL" clId="{07F6D1C5-1ABF-4C1F-8021-2113987C8252}" dt="2022-04-01T15:05:54.170" v="1747" actId="9405"/>
          <ac:inkMkLst>
            <pc:docMk/>
            <pc:sldMk cId="1637924297" sldId="271"/>
            <ac:inkMk id="20" creationId="{126A1B0D-58DB-403B-B4FF-E8FDF32E1418}"/>
          </ac:inkMkLst>
        </pc:inkChg>
        <pc:inkChg chg="add del">
          <ac:chgData name="Bethany Schoter" userId="5a15167e-bd5a-479c-96fc-0eab9213ea00" providerId="ADAL" clId="{07F6D1C5-1ABF-4C1F-8021-2113987C8252}" dt="2022-04-01T15:05:59.241" v="1749" actId="9405"/>
          <ac:inkMkLst>
            <pc:docMk/>
            <pc:sldMk cId="1637924297" sldId="271"/>
            <ac:inkMk id="21" creationId="{14E817DC-42D1-4634-905A-5E6508E456AB}"/>
          </ac:inkMkLst>
        </pc:inkChg>
        <pc:inkChg chg="add mod">
          <ac:chgData name="Bethany Schoter" userId="5a15167e-bd5a-479c-96fc-0eab9213ea00" providerId="ADAL" clId="{07F6D1C5-1ABF-4C1F-8021-2113987C8252}" dt="2022-04-01T15:06:13.869" v="1753"/>
          <ac:inkMkLst>
            <pc:docMk/>
            <pc:sldMk cId="1637924297" sldId="271"/>
            <ac:inkMk id="22" creationId="{E369D4F3-669E-40E4-97E4-51AD48B728B3}"/>
          </ac:inkMkLst>
        </pc:inkChg>
        <pc:inkChg chg="add mod">
          <ac:chgData name="Bethany Schoter" userId="5a15167e-bd5a-479c-96fc-0eab9213ea00" providerId="ADAL" clId="{07F6D1C5-1ABF-4C1F-8021-2113987C8252}" dt="2022-04-01T15:06:13.869" v="1753"/>
          <ac:inkMkLst>
            <pc:docMk/>
            <pc:sldMk cId="1637924297" sldId="271"/>
            <ac:inkMk id="23" creationId="{4B35337D-B60E-486A-BE40-A7C05B2940E2}"/>
          </ac:inkMkLst>
        </pc:inkChg>
        <pc:inkChg chg="add mod">
          <ac:chgData name="Bethany Schoter" userId="5a15167e-bd5a-479c-96fc-0eab9213ea00" providerId="ADAL" clId="{07F6D1C5-1ABF-4C1F-8021-2113987C8252}" dt="2022-04-01T15:06:13.869" v="1753"/>
          <ac:inkMkLst>
            <pc:docMk/>
            <pc:sldMk cId="1637924297" sldId="271"/>
            <ac:inkMk id="24" creationId="{27DCA8F0-31A9-4864-98D4-13143550D846}"/>
          </ac:inkMkLst>
        </pc:inkChg>
        <pc:inkChg chg="add del">
          <ac:chgData name="Bethany Schoter" userId="5a15167e-bd5a-479c-96fc-0eab9213ea00" providerId="ADAL" clId="{07F6D1C5-1ABF-4C1F-8021-2113987C8252}" dt="2022-04-01T15:06:18.977" v="1755" actId="9405"/>
          <ac:inkMkLst>
            <pc:docMk/>
            <pc:sldMk cId="1637924297" sldId="271"/>
            <ac:inkMk id="26" creationId="{4321F12B-E510-4FBE-815C-0AEAF41D88A1}"/>
          </ac:inkMkLst>
        </pc:inkChg>
        <pc:inkChg chg="add del">
          <ac:chgData name="Bethany Schoter" userId="5a15167e-bd5a-479c-96fc-0eab9213ea00" providerId="ADAL" clId="{07F6D1C5-1ABF-4C1F-8021-2113987C8252}" dt="2022-04-01T15:06:53.339" v="1759" actId="9405"/>
          <ac:inkMkLst>
            <pc:docMk/>
            <pc:sldMk cId="1637924297" sldId="271"/>
            <ac:inkMk id="27" creationId="{0ECF2174-AC18-4B91-982E-1232D08B3CD5}"/>
          </ac:inkMkLst>
        </pc:inkChg>
        <pc:inkChg chg="add del">
          <ac:chgData name="Bethany Schoter" userId="5a15167e-bd5a-479c-96fc-0eab9213ea00" providerId="ADAL" clId="{07F6D1C5-1ABF-4C1F-8021-2113987C8252}" dt="2022-04-01T15:06:56.380" v="1761" actId="9405"/>
          <ac:inkMkLst>
            <pc:docMk/>
            <pc:sldMk cId="1637924297" sldId="271"/>
            <ac:inkMk id="28" creationId="{60E6D295-55E5-4768-B47B-43541A1C2721}"/>
          </ac:inkMkLst>
        </pc:inkChg>
        <pc:inkChg chg="add">
          <ac:chgData name="Bethany Schoter" userId="5a15167e-bd5a-479c-96fc-0eab9213ea00" providerId="ADAL" clId="{07F6D1C5-1ABF-4C1F-8021-2113987C8252}" dt="2022-04-01T15:06:59.753" v="1762" actId="9405"/>
          <ac:inkMkLst>
            <pc:docMk/>
            <pc:sldMk cId="1637924297" sldId="271"/>
            <ac:inkMk id="29" creationId="{C06A83A5-2583-4315-8DDC-FFE1973A18AE}"/>
          </ac:inkMkLst>
        </pc:inkChg>
        <pc:inkChg chg="add mod">
          <ac:chgData name="Bethany Schoter" userId="5a15167e-bd5a-479c-96fc-0eab9213ea00" providerId="ADAL" clId="{07F6D1C5-1ABF-4C1F-8021-2113987C8252}" dt="2022-04-01T15:07:03.969" v="1765"/>
          <ac:inkMkLst>
            <pc:docMk/>
            <pc:sldMk cId="1637924297" sldId="271"/>
            <ac:inkMk id="30" creationId="{14726C0F-DE40-42C1-B55A-F2FE45DD89B8}"/>
          </ac:inkMkLst>
        </pc:inkChg>
        <pc:inkChg chg="add mod">
          <ac:chgData name="Bethany Schoter" userId="5a15167e-bd5a-479c-96fc-0eab9213ea00" providerId="ADAL" clId="{07F6D1C5-1ABF-4C1F-8021-2113987C8252}" dt="2022-04-01T15:07:03.969" v="1765"/>
          <ac:inkMkLst>
            <pc:docMk/>
            <pc:sldMk cId="1637924297" sldId="271"/>
            <ac:inkMk id="31" creationId="{D411B4D3-B9A6-4527-A29A-EC10A5D416F5}"/>
          </ac:inkMkLst>
        </pc:inkChg>
        <pc:inkChg chg="add">
          <ac:chgData name="Bethany Schoter" userId="5a15167e-bd5a-479c-96fc-0eab9213ea00" providerId="ADAL" clId="{07F6D1C5-1ABF-4C1F-8021-2113987C8252}" dt="2022-04-01T15:07:22.118" v="1768" actId="9405"/>
          <ac:inkMkLst>
            <pc:docMk/>
            <pc:sldMk cId="1637924297" sldId="271"/>
            <ac:inkMk id="33" creationId="{32FF89C6-D63C-4763-A916-E451834DA8CE}"/>
          </ac:inkMkLst>
        </pc:inkChg>
        <pc:inkChg chg="add">
          <ac:chgData name="Bethany Schoter" userId="5a15167e-bd5a-479c-96fc-0eab9213ea00" providerId="ADAL" clId="{07F6D1C5-1ABF-4C1F-8021-2113987C8252}" dt="2022-04-01T15:07:27.194" v="1769" actId="9405"/>
          <ac:inkMkLst>
            <pc:docMk/>
            <pc:sldMk cId="1637924297" sldId="271"/>
            <ac:inkMk id="34" creationId="{4E15C835-3634-412A-84E4-A39B92107798}"/>
          </ac:inkMkLst>
        </pc:inkChg>
      </pc:sldChg>
      <pc:sldChg chg="addSp delSp modSp new mod modAnim">
        <pc:chgData name="Bethany Schoter" userId="5a15167e-bd5a-479c-96fc-0eab9213ea00" providerId="ADAL" clId="{07F6D1C5-1ABF-4C1F-8021-2113987C8252}" dt="2022-04-01T16:07:07.136" v="2449"/>
        <pc:sldMkLst>
          <pc:docMk/>
          <pc:sldMk cId="3857082035" sldId="272"/>
        </pc:sldMkLst>
        <pc:spChg chg="add mod">
          <ac:chgData name="Bethany Schoter" userId="5a15167e-bd5a-479c-96fc-0eab9213ea00" providerId="ADAL" clId="{07F6D1C5-1ABF-4C1F-8021-2113987C8252}" dt="2022-04-01T15:08:43.490" v="1797" actId="1076"/>
          <ac:spMkLst>
            <pc:docMk/>
            <pc:sldMk cId="3857082035" sldId="272"/>
            <ac:spMk id="2" creationId="{B9BD368E-F4E1-4E0C-BE67-9CEFFFDEB842}"/>
          </ac:spMkLst>
        </pc:spChg>
        <pc:spChg chg="add mod">
          <ac:chgData name="Bethany Schoter" userId="5a15167e-bd5a-479c-96fc-0eab9213ea00" providerId="ADAL" clId="{07F6D1C5-1ABF-4C1F-8021-2113987C8252}" dt="2022-04-01T15:09:14.323" v="1820" actId="403"/>
          <ac:spMkLst>
            <pc:docMk/>
            <pc:sldMk cId="3857082035" sldId="272"/>
            <ac:spMk id="5" creationId="{12A1C04D-7120-42D0-BF0E-4258571B0C2F}"/>
          </ac:spMkLst>
        </pc:spChg>
        <pc:grpChg chg="add del mod">
          <ac:chgData name="Bethany Schoter" userId="5a15167e-bd5a-479c-96fc-0eab9213ea00" providerId="ADAL" clId="{07F6D1C5-1ABF-4C1F-8021-2113987C8252}" dt="2022-04-01T15:10:35.196" v="1836"/>
          <ac:grpSpMkLst>
            <pc:docMk/>
            <pc:sldMk cId="3857082035" sldId="272"/>
            <ac:grpSpMk id="12" creationId="{774E7EAD-467C-4A8D-AF93-9E1127994A61}"/>
          </ac:grpSpMkLst>
        </pc:grpChg>
        <pc:grpChg chg="mod">
          <ac:chgData name="Bethany Schoter" userId="5a15167e-bd5a-479c-96fc-0eab9213ea00" providerId="ADAL" clId="{07F6D1C5-1ABF-4C1F-8021-2113987C8252}" dt="2022-04-01T15:10:34.930" v="1834"/>
          <ac:grpSpMkLst>
            <pc:docMk/>
            <pc:sldMk cId="3857082035" sldId="272"/>
            <ac:grpSpMk id="14" creationId="{15E3CCDB-D17C-4E1D-A232-BA21B61A7E5E}"/>
          </ac:grpSpMkLst>
        </pc:grpChg>
        <pc:picChg chg="add mod">
          <ac:chgData name="Bethany Schoter" userId="5a15167e-bd5a-479c-96fc-0eab9213ea00" providerId="ADAL" clId="{07F6D1C5-1ABF-4C1F-8021-2113987C8252}" dt="2022-04-01T15:08:45.053" v="1798" actId="1076"/>
          <ac:picMkLst>
            <pc:docMk/>
            <pc:sldMk cId="3857082035" sldId="272"/>
            <ac:picMk id="3" creationId="{07BB9220-97C1-4E75-B527-FC57D9847BE3}"/>
          </ac:picMkLst>
        </pc:picChg>
        <pc:inkChg chg="add">
          <ac:chgData name="Bethany Schoter" userId="5a15167e-bd5a-479c-96fc-0eab9213ea00" providerId="ADAL" clId="{07F6D1C5-1ABF-4C1F-8021-2113987C8252}" dt="2022-04-01T15:09:30.989" v="1821" actId="9405"/>
          <ac:inkMkLst>
            <pc:docMk/>
            <pc:sldMk cId="3857082035" sldId="272"/>
            <ac:inkMk id="6" creationId="{0B1C36D6-07DE-4A71-A2F8-F51BF34D02EB}"/>
          </ac:inkMkLst>
        </pc:inkChg>
        <pc:inkChg chg="add">
          <ac:chgData name="Bethany Schoter" userId="5a15167e-bd5a-479c-96fc-0eab9213ea00" providerId="ADAL" clId="{07F6D1C5-1ABF-4C1F-8021-2113987C8252}" dt="2022-04-01T15:09:48.842" v="1823" actId="9405"/>
          <ac:inkMkLst>
            <pc:docMk/>
            <pc:sldMk cId="3857082035" sldId="272"/>
            <ac:inkMk id="7" creationId="{3800D9EF-32DB-4302-B383-6EEE4BF4B578}"/>
          </ac:inkMkLst>
        </pc:inkChg>
        <pc:inkChg chg="add">
          <ac:chgData name="Bethany Schoter" userId="5a15167e-bd5a-479c-96fc-0eab9213ea00" providerId="ADAL" clId="{07F6D1C5-1ABF-4C1F-8021-2113987C8252}" dt="2022-04-01T15:09:53.228" v="1824" actId="9405"/>
          <ac:inkMkLst>
            <pc:docMk/>
            <pc:sldMk cId="3857082035" sldId="272"/>
            <ac:inkMk id="8" creationId="{663E4EFC-9B57-4924-AECA-224EA3E45898}"/>
          </ac:inkMkLst>
        </pc:inkChg>
        <pc:inkChg chg="add mod">
          <ac:chgData name="Bethany Schoter" userId="5a15167e-bd5a-479c-96fc-0eab9213ea00" providerId="ADAL" clId="{07F6D1C5-1ABF-4C1F-8021-2113987C8252}" dt="2022-04-01T15:10:35.196" v="1836"/>
          <ac:inkMkLst>
            <pc:docMk/>
            <pc:sldMk cId="3857082035" sldId="272"/>
            <ac:inkMk id="9" creationId="{93E03F5F-7D59-4701-B547-20C16F365286}"/>
          </ac:inkMkLst>
        </pc:inkChg>
        <pc:inkChg chg="add del mod">
          <ac:chgData name="Bethany Schoter" userId="5a15167e-bd5a-479c-96fc-0eab9213ea00" providerId="ADAL" clId="{07F6D1C5-1ABF-4C1F-8021-2113987C8252}" dt="2022-04-01T15:10:35.534" v="1837" actId="9405"/>
          <ac:inkMkLst>
            <pc:docMk/>
            <pc:sldMk cId="3857082035" sldId="272"/>
            <ac:inkMk id="10" creationId="{BF7E74BA-BF7F-4445-9820-2EAF0DBB3910}"/>
          </ac:inkMkLst>
        </pc:inkChg>
        <pc:inkChg chg="add del mod">
          <ac:chgData name="Bethany Schoter" userId="5a15167e-bd5a-479c-96fc-0eab9213ea00" providerId="ADAL" clId="{07F6D1C5-1ABF-4C1F-8021-2113987C8252}" dt="2022-04-01T15:10:35.196" v="1836"/>
          <ac:inkMkLst>
            <pc:docMk/>
            <pc:sldMk cId="3857082035" sldId="272"/>
            <ac:inkMk id="11" creationId="{42E79540-A222-4F24-914D-F41965721A73}"/>
          </ac:inkMkLst>
        </pc:inkChg>
        <pc:inkChg chg="add del mod">
          <ac:chgData name="Bethany Schoter" userId="5a15167e-bd5a-479c-96fc-0eab9213ea00" providerId="ADAL" clId="{07F6D1C5-1ABF-4C1F-8021-2113987C8252}" dt="2022-04-01T15:10:34.930" v="1834"/>
          <ac:inkMkLst>
            <pc:docMk/>
            <pc:sldMk cId="3857082035" sldId="272"/>
            <ac:inkMk id="13" creationId="{A89CB2E6-D10C-49A1-BAAD-B455EB78CA70}"/>
          </ac:inkMkLst>
        </pc:inkChg>
        <pc:inkChg chg="add del">
          <ac:chgData name="Bethany Schoter" userId="5a15167e-bd5a-479c-96fc-0eab9213ea00" providerId="ADAL" clId="{07F6D1C5-1ABF-4C1F-8021-2113987C8252}" dt="2022-04-01T15:10:45.686" v="1840" actId="9405"/>
          <ac:inkMkLst>
            <pc:docMk/>
            <pc:sldMk cId="3857082035" sldId="272"/>
            <ac:inkMk id="15" creationId="{159FB5D1-877C-4810-A6FC-AC306F3115CA}"/>
          </ac:inkMkLst>
        </pc:inkChg>
        <pc:inkChg chg="add">
          <ac:chgData name="Bethany Schoter" userId="5a15167e-bd5a-479c-96fc-0eab9213ea00" providerId="ADAL" clId="{07F6D1C5-1ABF-4C1F-8021-2113987C8252}" dt="2022-04-01T15:10:48.247" v="1841" actId="9405"/>
          <ac:inkMkLst>
            <pc:docMk/>
            <pc:sldMk cId="3857082035" sldId="272"/>
            <ac:inkMk id="16" creationId="{DA2F0CD2-7A45-4F28-AFEB-3A253FB43C0F}"/>
          </ac:inkMkLst>
        </pc:inkChg>
        <pc:inkChg chg="add">
          <ac:chgData name="Bethany Schoter" userId="5a15167e-bd5a-479c-96fc-0eab9213ea00" providerId="ADAL" clId="{07F6D1C5-1ABF-4C1F-8021-2113987C8252}" dt="2022-04-01T15:11:01.467" v="1843" actId="9405"/>
          <ac:inkMkLst>
            <pc:docMk/>
            <pc:sldMk cId="3857082035" sldId="272"/>
            <ac:inkMk id="17" creationId="{545A2F42-7E18-480A-B24F-FD4580D4CD75}"/>
          </ac:inkMkLst>
        </pc:inkChg>
        <pc:inkChg chg="add">
          <ac:chgData name="Bethany Schoter" userId="5a15167e-bd5a-479c-96fc-0eab9213ea00" providerId="ADAL" clId="{07F6D1C5-1ABF-4C1F-8021-2113987C8252}" dt="2022-04-01T15:11:05.261" v="1844" actId="9405"/>
          <ac:inkMkLst>
            <pc:docMk/>
            <pc:sldMk cId="3857082035" sldId="272"/>
            <ac:inkMk id="18" creationId="{843BAF2C-111A-49E8-9D59-3CA84B853921}"/>
          </ac:inkMkLst>
        </pc:inkChg>
        <pc:inkChg chg="add">
          <ac:chgData name="Bethany Schoter" userId="5a15167e-bd5a-479c-96fc-0eab9213ea00" providerId="ADAL" clId="{07F6D1C5-1ABF-4C1F-8021-2113987C8252}" dt="2022-04-01T15:11:25.449" v="1847" actId="9405"/>
          <ac:inkMkLst>
            <pc:docMk/>
            <pc:sldMk cId="3857082035" sldId="272"/>
            <ac:inkMk id="19" creationId="{F1BDDEEC-AFD5-468C-B2DB-082DF620212F}"/>
          </ac:inkMkLst>
        </pc:inkChg>
        <pc:inkChg chg="add del">
          <ac:chgData name="Bethany Schoter" userId="5a15167e-bd5a-479c-96fc-0eab9213ea00" providerId="ADAL" clId="{07F6D1C5-1ABF-4C1F-8021-2113987C8252}" dt="2022-04-01T15:11:29.243" v="1849" actId="9405"/>
          <ac:inkMkLst>
            <pc:docMk/>
            <pc:sldMk cId="3857082035" sldId="272"/>
            <ac:inkMk id="20" creationId="{0F259FBF-6009-48D7-8B0A-F954C84A5AFC}"/>
          </ac:inkMkLst>
        </pc:inkChg>
        <pc:inkChg chg="add">
          <ac:chgData name="Bethany Schoter" userId="5a15167e-bd5a-479c-96fc-0eab9213ea00" providerId="ADAL" clId="{07F6D1C5-1ABF-4C1F-8021-2113987C8252}" dt="2022-04-01T15:11:35.821" v="1850" actId="9405"/>
          <ac:inkMkLst>
            <pc:docMk/>
            <pc:sldMk cId="3857082035" sldId="272"/>
            <ac:inkMk id="21" creationId="{BE11FF33-590A-4358-9BCD-650A184DFC96}"/>
          </ac:inkMkLst>
        </pc:inkChg>
        <pc:inkChg chg="add del">
          <ac:chgData name="Bethany Schoter" userId="5a15167e-bd5a-479c-96fc-0eab9213ea00" providerId="ADAL" clId="{07F6D1C5-1ABF-4C1F-8021-2113987C8252}" dt="2022-04-01T15:11:56.729" v="1854" actId="9405"/>
          <ac:inkMkLst>
            <pc:docMk/>
            <pc:sldMk cId="3857082035" sldId="272"/>
            <ac:inkMk id="22" creationId="{A409BE60-5783-4712-B666-CA934780233E}"/>
          </ac:inkMkLst>
        </pc:inkChg>
        <pc:inkChg chg="add">
          <ac:chgData name="Bethany Schoter" userId="5a15167e-bd5a-479c-96fc-0eab9213ea00" providerId="ADAL" clId="{07F6D1C5-1ABF-4C1F-8021-2113987C8252}" dt="2022-04-01T15:11:59.969" v="1855" actId="9405"/>
          <ac:inkMkLst>
            <pc:docMk/>
            <pc:sldMk cId="3857082035" sldId="272"/>
            <ac:inkMk id="23" creationId="{EB5E273E-737E-4698-8F9B-AF0B68CE7D6D}"/>
          </ac:inkMkLst>
        </pc:inkChg>
        <pc:inkChg chg="add">
          <ac:chgData name="Bethany Schoter" userId="5a15167e-bd5a-479c-96fc-0eab9213ea00" providerId="ADAL" clId="{07F6D1C5-1ABF-4C1F-8021-2113987C8252}" dt="2022-04-01T15:12:10.585" v="1857" actId="9405"/>
          <ac:inkMkLst>
            <pc:docMk/>
            <pc:sldMk cId="3857082035" sldId="272"/>
            <ac:inkMk id="24" creationId="{66B7B636-B995-44A2-BCB4-681FF2A7491F}"/>
          </ac:inkMkLst>
        </pc:inkChg>
        <pc:inkChg chg="add">
          <ac:chgData name="Bethany Schoter" userId="5a15167e-bd5a-479c-96fc-0eab9213ea00" providerId="ADAL" clId="{07F6D1C5-1ABF-4C1F-8021-2113987C8252}" dt="2022-04-01T15:12:14.735" v="1858" actId="9405"/>
          <ac:inkMkLst>
            <pc:docMk/>
            <pc:sldMk cId="3857082035" sldId="272"/>
            <ac:inkMk id="25" creationId="{4D28ED53-E21D-476D-B301-10E6A58193B7}"/>
          </ac:inkMkLst>
        </pc:inkChg>
        <pc:inkChg chg="add del">
          <ac:chgData name="Bethany Schoter" userId="5a15167e-bd5a-479c-96fc-0eab9213ea00" providerId="ADAL" clId="{07F6D1C5-1ABF-4C1F-8021-2113987C8252}" dt="2022-04-01T15:14:40.256" v="1864" actId="9405"/>
          <ac:inkMkLst>
            <pc:docMk/>
            <pc:sldMk cId="3857082035" sldId="272"/>
            <ac:inkMk id="26" creationId="{72A26BEE-D21B-4992-955E-6C579D023103}"/>
          </ac:inkMkLst>
        </pc:inkChg>
        <pc:inkChg chg="add del">
          <ac:chgData name="Bethany Schoter" userId="5a15167e-bd5a-479c-96fc-0eab9213ea00" providerId="ADAL" clId="{07F6D1C5-1ABF-4C1F-8021-2113987C8252}" dt="2022-04-01T15:14:39.177" v="1863" actId="9405"/>
          <ac:inkMkLst>
            <pc:docMk/>
            <pc:sldMk cId="3857082035" sldId="272"/>
            <ac:inkMk id="27" creationId="{542E734E-33E7-4ED8-B592-579F35EB8B49}"/>
          </ac:inkMkLst>
        </pc:inkChg>
        <pc:inkChg chg="add">
          <ac:chgData name="Bethany Schoter" userId="5a15167e-bd5a-479c-96fc-0eab9213ea00" providerId="ADAL" clId="{07F6D1C5-1ABF-4C1F-8021-2113987C8252}" dt="2022-04-01T15:14:45.726" v="1865" actId="9405"/>
          <ac:inkMkLst>
            <pc:docMk/>
            <pc:sldMk cId="3857082035" sldId="272"/>
            <ac:inkMk id="28" creationId="{5E88ACC3-3A07-475C-B355-AA0A3AE5FCC3}"/>
          </ac:inkMkLst>
        </pc:inkChg>
        <pc:inkChg chg="add">
          <ac:chgData name="Bethany Schoter" userId="5a15167e-bd5a-479c-96fc-0eab9213ea00" providerId="ADAL" clId="{07F6D1C5-1ABF-4C1F-8021-2113987C8252}" dt="2022-04-01T15:14:50.647" v="1866" actId="9405"/>
          <ac:inkMkLst>
            <pc:docMk/>
            <pc:sldMk cId="3857082035" sldId="272"/>
            <ac:inkMk id="29" creationId="{0BB5B7FE-FAE5-4C16-870D-1C6DC7D85088}"/>
          </ac:inkMkLst>
        </pc:inkChg>
      </pc:sldChg>
      <pc:sldChg chg="addSp delSp modSp add mod delAnim modAnim">
        <pc:chgData name="Bethany Schoter" userId="5a15167e-bd5a-479c-96fc-0eab9213ea00" providerId="ADAL" clId="{07F6D1C5-1ABF-4C1F-8021-2113987C8252}" dt="2022-04-01T16:06:45.366" v="2447" actId="1076"/>
        <pc:sldMkLst>
          <pc:docMk/>
          <pc:sldMk cId="3413904620" sldId="273"/>
        </pc:sldMkLst>
        <pc:spChg chg="mod">
          <ac:chgData name="Bethany Schoter" userId="5a15167e-bd5a-479c-96fc-0eab9213ea00" providerId="ADAL" clId="{07F6D1C5-1ABF-4C1F-8021-2113987C8252}" dt="2022-04-01T15:32:11.679" v="1891" actId="20577"/>
          <ac:spMkLst>
            <pc:docMk/>
            <pc:sldMk cId="3413904620" sldId="273"/>
            <ac:spMk id="5" creationId="{12A1C04D-7120-42D0-BF0E-4258571B0C2F}"/>
          </ac:spMkLst>
        </pc:spChg>
        <pc:grpChg chg="mod">
          <ac:chgData name="Bethany Schoter" userId="5a15167e-bd5a-479c-96fc-0eab9213ea00" providerId="ADAL" clId="{07F6D1C5-1ABF-4C1F-8021-2113987C8252}" dt="2022-04-01T15:44:46.403" v="1901"/>
          <ac:grpSpMkLst>
            <pc:docMk/>
            <pc:sldMk cId="3413904620" sldId="273"/>
            <ac:grpSpMk id="11" creationId="{C1B79D6C-A2E2-4EB6-9F10-8E8B2F9A62AB}"/>
          </ac:grpSpMkLst>
        </pc:grpChg>
        <pc:grpChg chg="mod">
          <ac:chgData name="Bethany Schoter" userId="5a15167e-bd5a-479c-96fc-0eab9213ea00" providerId="ADAL" clId="{07F6D1C5-1ABF-4C1F-8021-2113987C8252}" dt="2022-04-01T15:45:44.215" v="1914"/>
          <ac:grpSpMkLst>
            <pc:docMk/>
            <pc:sldMk cId="3413904620" sldId="273"/>
            <ac:grpSpMk id="27" creationId="{CF763243-897E-4A1F-81FE-E083D142E5DD}"/>
          </ac:grpSpMkLst>
        </pc:grpChg>
        <pc:grpChg chg="mod">
          <ac:chgData name="Bethany Schoter" userId="5a15167e-bd5a-479c-96fc-0eab9213ea00" providerId="ADAL" clId="{07F6D1C5-1ABF-4C1F-8021-2113987C8252}" dt="2022-04-01T15:46:39.473" v="1925"/>
          <ac:grpSpMkLst>
            <pc:docMk/>
            <pc:sldMk cId="3413904620" sldId="273"/>
            <ac:grpSpMk id="35" creationId="{B264FC72-A38A-45A0-85DA-42511A4D24FB}"/>
          </ac:grpSpMkLst>
        </pc:grpChg>
        <pc:inkChg chg="add mod">
          <ac:chgData name="Bethany Schoter" userId="5a15167e-bd5a-479c-96fc-0eab9213ea00" providerId="ADAL" clId="{07F6D1C5-1ABF-4C1F-8021-2113987C8252}" dt="2022-04-01T15:44:46.403" v="1901"/>
          <ac:inkMkLst>
            <pc:docMk/>
            <pc:sldMk cId="3413904620" sldId="273"/>
            <ac:inkMk id="4" creationId="{98502D0B-9EE5-4A2E-80B7-65EE500D97C0}"/>
          </ac:inkMkLst>
        </pc:inkChg>
        <pc:inkChg chg="del">
          <ac:chgData name="Bethany Schoter" userId="5a15167e-bd5a-479c-96fc-0eab9213ea00" providerId="ADAL" clId="{07F6D1C5-1ABF-4C1F-8021-2113987C8252}" dt="2022-04-01T15:44:30.391" v="1893" actId="478"/>
          <ac:inkMkLst>
            <pc:docMk/>
            <pc:sldMk cId="3413904620" sldId="273"/>
            <ac:inkMk id="7" creationId="{3800D9EF-32DB-4302-B383-6EEE4BF4B578}"/>
          </ac:inkMkLst>
        </pc:inkChg>
        <pc:inkChg chg="del">
          <ac:chgData name="Bethany Schoter" userId="5a15167e-bd5a-479c-96fc-0eab9213ea00" providerId="ADAL" clId="{07F6D1C5-1ABF-4C1F-8021-2113987C8252}" dt="2022-04-01T15:44:29.069" v="1892" actId="478"/>
          <ac:inkMkLst>
            <pc:docMk/>
            <pc:sldMk cId="3413904620" sldId="273"/>
            <ac:inkMk id="8" creationId="{663E4EFC-9B57-4924-AECA-224EA3E45898}"/>
          </ac:inkMkLst>
        </pc:inkChg>
        <pc:inkChg chg="del">
          <ac:chgData name="Bethany Schoter" userId="5a15167e-bd5a-479c-96fc-0eab9213ea00" providerId="ADAL" clId="{07F6D1C5-1ABF-4C1F-8021-2113987C8252}" dt="2022-04-01T15:44:38.035" v="1897" actId="478"/>
          <ac:inkMkLst>
            <pc:docMk/>
            <pc:sldMk cId="3413904620" sldId="273"/>
            <ac:inkMk id="9" creationId="{93E03F5F-7D59-4701-B547-20C16F365286}"/>
          </ac:inkMkLst>
        </pc:inkChg>
        <pc:inkChg chg="add mod">
          <ac:chgData name="Bethany Schoter" userId="5a15167e-bd5a-479c-96fc-0eab9213ea00" providerId="ADAL" clId="{07F6D1C5-1ABF-4C1F-8021-2113987C8252}" dt="2022-04-01T15:44:46.403" v="1901"/>
          <ac:inkMkLst>
            <pc:docMk/>
            <pc:sldMk cId="3413904620" sldId="273"/>
            <ac:inkMk id="10" creationId="{67E44752-D590-4993-8B0D-01DC3D073AEE}"/>
          </ac:inkMkLst>
        </pc:inkChg>
        <pc:inkChg chg="add">
          <ac:chgData name="Bethany Schoter" userId="5a15167e-bd5a-479c-96fc-0eab9213ea00" providerId="ADAL" clId="{07F6D1C5-1ABF-4C1F-8021-2113987C8252}" dt="2022-04-01T15:44:50.318" v="1902" actId="9405"/>
          <ac:inkMkLst>
            <pc:docMk/>
            <pc:sldMk cId="3413904620" sldId="273"/>
            <ac:inkMk id="12" creationId="{7150E3B5-44EA-486C-8A05-C643F0380E70}"/>
          </ac:inkMkLst>
        </pc:inkChg>
        <pc:inkChg chg="add del">
          <ac:chgData name="Bethany Schoter" userId="5a15167e-bd5a-479c-96fc-0eab9213ea00" providerId="ADAL" clId="{07F6D1C5-1ABF-4C1F-8021-2113987C8252}" dt="2022-04-01T15:45:15.969" v="1906" actId="9405"/>
          <ac:inkMkLst>
            <pc:docMk/>
            <pc:sldMk cId="3413904620" sldId="273"/>
            <ac:inkMk id="13" creationId="{6549C0B7-6FA6-4002-BDEB-5A3B84141476}"/>
          </ac:inkMkLst>
        </pc:inkChg>
        <pc:inkChg chg="add">
          <ac:chgData name="Bethany Schoter" userId="5a15167e-bd5a-479c-96fc-0eab9213ea00" providerId="ADAL" clId="{07F6D1C5-1ABF-4C1F-8021-2113987C8252}" dt="2022-04-01T15:45:20.258" v="1907" actId="9405"/>
          <ac:inkMkLst>
            <pc:docMk/>
            <pc:sldMk cId="3413904620" sldId="273"/>
            <ac:inkMk id="14" creationId="{B404DE3D-A0F1-49A7-9228-3DF1443978BC}"/>
          </ac:inkMkLst>
        </pc:inkChg>
        <pc:inkChg chg="add del">
          <ac:chgData name="Bethany Schoter" userId="5a15167e-bd5a-479c-96fc-0eab9213ea00" providerId="ADAL" clId="{07F6D1C5-1ABF-4C1F-8021-2113987C8252}" dt="2022-04-01T15:45:35.759" v="1910" actId="9405"/>
          <ac:inkMkLst>
            <pc:docMk/>
            <pc:sldMk cId="3413904620" sldId="273"/>
            <ac:inkMk id="15" creationId="{D9319FC3-96B4-459E-B720-2E1A26529CB5}"/>
          </ac:inkMkLst>
        </pc:inkChg>
        <pc:inkChg chg="del">
          <ac:chgData name="Bethany Schoter" userId="5a15167e-bd5a-479c-96fc-0eab9213ea00" providerId="ADAL" clId="{07F6D1C5-1ABF-4C1F-8021-2113987C8252}" dt="2022-04-01T15:44:36.684" v="1896" actId="478"/>
          <ac:inkMkLst>
            <pc:docMk/>
            <pc:sldMk cId="3413904620" sldId="273"/>
            <ac:inkMk id="16" creationId="{DA2F0CD2-7A45-4F28-AFEB-3A253FB43C0F}"/>
          </ac:inkMkLst>
        </pc:inkChg>
        <pc:inkChg chg="del">
          <ac:chgData name="Bethany Schoter" userId="5a15167e-bd5a-479c-96fc-0eab9213ea00" providerId="ADAL" clId="{07F6D1C5-1ABF-4C1F-8021-2113987C8252}" dt="2022-04-01T15:44:36.684" v="1896" actId="478"/>
          <ac:inkMkLst>
            <pc:docMk/>
            <pc:sldMk cId="3413904620" sldId="273"/>
            <ac:inkMk id="17" creationId="{545A2F42-7E18-480A-B24F-FD4580D4CD75}"/>
          </ac:inkMkLst>
        </pc:inkChg>
        <pc:inkChg chg="del">
          <ac:chgData name="Bethany Schoter" userId="5a15167e-bd5a-479c-96fc-0eab9213ea00" providerId="ADAL" clId="{07F6D1C5-1ABF-4C1F-8021-2113987C8252}" dt="2022-04-01T15:44:36.684" v="1896" actId="478"/>
          <ac:inkMkLst>
            <pc:docMk/>
            <pc:sldMk cId="3413904620" sldId="273"/>
            <ac:inkMk id="18" creationId="{843BAF2C-111A-49E8-9D59-3CA84B853921}"/>
          </ac:inkMkLst>
        </pc:inkChg>
        <pc:inkChg chg="del">
          <ac:chgData name="Bethany Schoter" userId="5a15167e-bd5a-479c-96fc-0eab9213ea00" providerId="ADAL" clId="{07F6D1C5-1ABF-4C1F-8021-2113987C8252}" dt="2022-04-01T15:44:31.965" v="1894" actId="478"/>
          <ac:inkMkLst>
            <pc:docMk/>
            <pc:sldMk cId="3413904620" sldId="273"/>
            <ac:inkMk id="19" creationId="{F1BDDEEC-AFD5-468C-B2DB-082DF620212F}"/>
          </ac:inkMkLst>
        </pc:inkChg>
        <pc:inkChg chg="add">
          <ac:chgData name="Bethany Schoter" userId="5a15167e-bd5a-479c-96fc-0eab9213ea00" providerId="ADAL" clId="{07F6D1C5-1ABF-4C1F-8021-2113987C8252}" dt="2022-04-01T15:45:37.196" v="1911" actId="9405"/>
          <ac:inkMkLst>
            <pc:docMk/>
            <pc:sldMk cId="3413904620" sldId="273"/>
            <ac:inkMk id="20" creationId="{71B2A499-9AA3-4C23-9F52-D3027E75C646}"/>
          </ac:inkMkLst>
        </pc:inkChg>
        <pc:inkChg chg="del">
          <ac:chgData name="Bethany Schoter" userId="5a15167e-bd5a-479c-96fc-0eab9213ea00" providerId="ADAL" clId="{07F6D1C5-1ABF-4C1F-8021-2113987C8252}" dt="2022-04-01T15:44:31.965" v="1894" actId="478"/>
          <ac:inkMkLst>
            <pc:docMk/>
            <pc:sldMk cId="3413904620" sldId="273"/>
            <ac:inkMk id="21" creationId="{BE11FF33-590A-4358-9BCD-650A184DFC96}"/>
          </ac:inkMkLst>
        </pc:inkChg>
        <pc:inkChg chg="add mod">
          <ac:chgData name="Bethany Schoter" userId="5a15167e-bd5a-479c-96fc-0eab9213ea00" providerId="ADAL" clId="{07F6D1C5-1ABF-4C1F-8021-2113987C8252}" dt="2022-04-01T15:45:44.215" v="1914"/>
          <ac:inkMkLst>
            <pc:docMk/>
            <pc:sldMk cId="3413904620" sldId="273"/>
            <ac:inkMk id="22" creationId="{72DA43A1-5DB6-4F03-BEFC-14AA21B6F581}"/>
          </ac:inkMkLst>
        </pc:inkChg>
        <pc:inkChg chg="del">
          <ac:chgData name="Bethany Schoter" userId="5a15167e-bd5a-479c-96fc-0eab9213ea00" providerId="ADAL" clId="{07F6D1C5-1ABF-4C1F-8021-2113987C8252}" dt="2022-04-01T15:44:39.495" v="1898" actId="478"/>
          <ac:inkMkLst>
            <pc:docMk/>
            <pc:sldMk cId="3413904620" sldId="273"/>
            <ac:inkMk id="23" creationId="{EB5E273E-737E-4698-8F9B-AF0B68CE7D6D}"/>
          </ac:inkMkLst>
        </pc:inkChg>
        <pc:inkChg chg="del">
          <ac:chgData name="Bethany Schoter" userId="5a15167e-bd5a-479c-96fc-0eab9213ea00" providerId="ADAL" clId="{07F6D1C5-1ABF-4C1F-8021-2113987C8252}" dt="2022-04-01T15:44:36.684" v="1896" actId="478"/>
          <ac:inkMkLst>
            <pc:docMk/>
            <pc:sldMk cId="3413904620" sldId="273"/>
            <ac:inkMk id="24" creationId="{66B7B636-B995-44A2-BCB4-681FF2A7491F}"/>
          </ac:inkMkLst>
        </pc:inkChg>
        <pc:inkChg chg="del">
          <ac:chgData name="Bethany Schoter" userId="5a15167e-bd5a-479c-96fc-0eab9213ea00" providerId="ADAL" clId="{07F6D1C5-1ABF-4C1F-8021-2113987C8252}" dt="2022-04-01T15:44:36.684" v="1896" actId="478"/>
          <ac:inkMkLst>
            <pc:docMk/>
            <pc:sldMk cId="3413904620" sldId="273"/>
            <ac:inkMk id="25" creationId="{4D28ED53-E21D-476D-B301-10E6A58193B7}"/>
          </ac:inkMkLst>
        </pc:inkChg>
        <pc:inkChg chg="add mod">
          <ac:chgData name="Bethany Schoter" userId="5a15167e-bd5a-479c-96fc-0eab9213ea00" providerId="ADAL" clId="{07F6D1C5-1ABF-4C1F-8021-2113987C8252}" dt="2022-04-01T15:45:44.215" v="1914"/>
          <ac:inkMkLst>
            <pc:docMk/>
            <pc:sldMk cId="3413904620" sldId="273"/>
            <ac:inkMk id="26" creationId="{7C53FFE9-0E36-46E9-BC43-933FE8E71C29}"/>
          </ac:inkMkLst>
        </pc:inkChg>
        <pc:inkChg chg="del">
          <ac:chgData name="Bethany Schoter" userId="5a15167e-bd5a-479c-96fc-0eab9213ea00" providerId="ADAL" clId="{07F6D1C5-1ABF-4C1F-8021-2113987C8252}" dt="2022-04-01T15:44:34.154" v="1895" actId="478"/>
          <ac:inkMkLst>
            <pc:docMk/>
            <pc:sldMk cId="3413904620" sldId="273"/>
            <ac:inkMk id="28" creationId="{5E88ACC3-3A07-475C-B355-AA0A3AE5FCC3}"/>
          </ac:inkMkLst>
        </pc:inkChg>
        <pc:inkChg chg="del">
          <ac:chgData name="Bethany Schoter" userId="5a15167e-bd5a-479c-96fc-0eab9213ea00" providerId="ADAL" clId="{07F6D1C5-1ABF-4C1F-8021-2113987C8252}" dt="2022-04-01T15:44:34.154" v="1895" actId="478"/>
          <ac:inkMkLst>
            <pc:docMk/>
            <pc:sldMk cId="3413904620" sldId="273"/>
            <ac:inkMk id="29" creationId="{0BB5B7FE-FAE5-4C16-870D-1C6DC7D85088}"/>
          </ac:inkMkLst>
        </pc:inkChg>
        <pc:inkChg chg="add">
          <ac:chgData name="Bethany Schoter" userId="5a15167e-bd5a-479c-96fc-0eab9213ea00" providerId="ADAL" clId="{07F6D1C5-1ABF-4C1F-8021-2113987C8252}" dt="2022-04-01T15:46:00.332" v="1917" actId="9405"/>
          <ac:inkMkLst>
            <pc:docMk/>
            <pc:sldMk cId="3413904620" sldId="273"/>
            <ac:inkMk id="30" creationId="{34ADEFD9-3741-49F8-802B-73E0922B244E}"/>
          </ac:inkMkLst>
        </pc:inkChg>
        <pc:inkChg chg="add">
          <ac:chgData name="Bethany Schoter" userId="5a15167e-bd5a-479c-96fc-0eab9213ea00" providerId="ADAL" clId="{07F6D1C5-1ABF-4C1F-8021-2113987C8252}" dt="2022-04-01T15:46:05.136" v="1918" actId="9405"/>
          <ac:inkMkLst>
            <pc:docMk/>
            <pc:sldMk cId="3413904620" sldId="273"/>
            <ac:inkMk id="31" creationId="{F2C7AB6D-3438-435D-83A8-35948D54A6E0}"/>
          </ac:inkMkLst>
        </pc:inkChg>
        <pc:inkChg chg="add mod">
          <ac:chgData name="Bethany Schoter" userId="5a15167e-bd5a-479c-96fc-0eab9213ea00" providerId="ADAL" clId="{07F6D1C5-1ABF-4C1F-8021-2113987C8252}" dt="2022-04-01T16:06:45.366" v="2447" actId="1076"/>
          <ac:inkMkLst>
            <pc:docMk/>
            <pc:sldMk cId="3413904620" sldId="273"/>
            <ac:inkMk id="32" creationId="{D3EB1387-B350-47F9-8686-FCAB3239774D}"/>
          </ac:inkMkLst>
        </pc:inkChg>
        <pc:inkChg chg="add mod">
          <ac:chgData name="Bethany Schoter" userId="5a15167e-bd5a-479c-96fc-0eab9213ea00" providerId="ADAL" clId="{07F6D1C5-1ABF-4C1F-8021-2113987C8252}" dt="2022-04-01T15:46:39.473" v="1925"/>
          <ac:inkMkLst>
            <pc:docMk/>
            <pc:sldMk cId="3413904620" sldId="273"/>
            <ac:inkMk id="33" creationId="{4F0789CC-FE8A-4A9A-92C9-EFCC72581CAD}"/>
          </ac:inkMkLst>
        </pc:inkChg>
        <pc:inkChg chg="add mod">
          <ac:chgData name="Bethany Schoter" userId="5a15167e-bd5a-479c-96fc-0eab9213ea00" providerId="ADAL" clId="{07F6D1C5-1ABF-4C1F-8021-2113987C8252}" dt="2022-04-01T15:46:39.473" v="1925"/>
          <ac:inkMkLst>
            <pc:docMk/>
            <pc:sldMk cId="3413904620" sldId="273"/>
            <ac:inkMk id="34" creationId="{760AEF45-A535-49D1-BAD9-ED25FCC427AE}"/>
          </ac:inkMkLst>
        </pc:inkChg>
        <pc:inkChg chg="add">
          <ac:chgData name="Bethany Schoter" userId="5a15167e-bd5a-479c-96fc-0eab9213ea00" providerId="ADAL" clId="{07F6D1C5-1ABF-4C1F-8021-2113987C8252}" dt="2022-04-01T15:46:46.125" v="1926" actId="9405"/>
          <ac:inkMkLst>
            <pc:docMk/>
            <pc:sldMk cId="3413904620" sldId="273"/>
            <ac:inkMk id="36" creationId="{646642E8-3065-4A90-A803-9F800493F190}"/>
          </ac:inkMkLst>
        </pc:inkChg>
        <pc:inkChg chg="add">
          <ac:chgData name="Bethany Schoter" userId="5a15167e-bd5a-479c-96fc-0eab9213ea00" providerId="ADAL" clId="{07F6D1C5-1ABF-4C1F-8021-2113987C8252}" dt="2022-04-01T15:46:49.477" v="1927" actId="9405"/>
          <ac:inkMkLst>
            <pc:docMk/>
            <pc:sldMk cId="3413904620" sldId="273"/>
            <ac:inkMk id="37" creationId="{932DF9A2-C45A-4A16-9A41-8D35B2ACCAD0}"/>
          </ac:inkMkLst>
        </pc:inkChg>
      </pc:sldChg>
      <pc:sldChg chg="addSp delSp modSp add mod">
        <pc:chgData name="Bethany Schoter" userId="5a15167e-bd5a-479c-96fc-0eab9213ea00" providerId="ADAL" clId="{07F6D1C5-1ABF-4C1F-8021-2113987C8252}" dt="2022-04-01T15:50:41.750" v="2160" actId="5793"/>
        <pc:sldMkLst>
          <pc:docMk/>
          <pc:sldMk cId="864249658" sldId="274"/>
        </pc:sldMkLst>
        <pc:spChg chg="mod">
          <ac:chgData name="Bethany Schoter" userId="5a15167e-bd5a-479c-96fc-0eab9213ea00" providerId="ADAL" clId="{07F6D1C5-1ABF-4C1F-8021-2113987C8252}" dt="2022-04-01T15:50:14.199" v="2100" actId="20577"/>
          <ac:spMkLst>
            <pc:docMk/>
            <pc:sldMk cId="864249658" sldId="274"/>
            <ac:spMk id="3" creationId="{FCAF9660-DC08-4D87-BF03-71C116D1E2FA}"/>
          </ac:spMkLst>
        </pc:spChg>
        <pc:spChg chg="mod">
          <ac:chgData name="Bethany Schoter" userId="5a15167e-bd5a-479c-96fc-0eab9213ea00" providerId="ADAL" clId="{07F6D1C5-1ABF-4C1F-8021-2113987C8252}" dt="2022-04-01T15:50:41.750" v="2160" actId="5793"/>
          <ac:spMkLst>
            <pc:docMk/>
            <pc:sldMk cId="864249658" sldId="274"/>
            <ac:spMk id="4" creationId="{69D2780A-9C8F-42B2-ABF4-FCDC653D54FE}"/>
          </ac:spMkLst>
        </pc:spChg>
        <pc:spChg chg="mod">
          <ac:chgData name="Bethany Schoter" userId="5a15167e-bd5a-479c-96fc-0eab9213ea00" providerId="ADAL" clId="{07F6D1C5-1ABF-4C1F-8021-2113987C8252}" dt="2022-04-01T15:47:46.465" v="1938" actId="20577"/>
          <ac:spMkLst>
            <pc:docMk/>
            <pc:sldMk cId="864249658" sldId="274"/>
            <ac:spMk id="12" creationId="{489606DE-7211-4828-92CF-780ED4B01DAC}"/>
          </ac:spMkLst>
        </pc:spChg>
        <pc:spChg chg="mod">
          <ac:chgData name="Bethany Schoter" userId="5a15167e-bd5a-479c-96fc-0eab9213ea00" providerId="ADAL" clId="{07F6D1C5-1ABF-4C1F-8021-2113987C8252}" dt="2022-04-01T15:48:00.499" v="1957" actId="20577"/>
          <ac:spMkLst>
            <pc:docMk/>
            <pc:sldMk cId="864249658" sldId="274"/>
            <ac:spMk id="13" creationId="{F16F0423-2EE7-4B2C-8F22-93FD8C2A1BB9}"/>
          </ac:spMkLst>
        </pc:spChg>
        <pc:spChg chg="mod">
          <ac:chgData name="Bethany Schoter" userId="5a15167e-bd5a-479c-96fc-0eab9213ea00" providerId="ADAL" clId="{07F6D1C5-1ABF-4C1F-8021-2113987C8252}" dt="2022-04-01T15:48:03.599" v="1965" actId="20577"/>
          <ac:spMkLst>
            <pc:docMk/>
            <pc:sldMk cId="864249658" sldId="274"/>
            <ac:spMk id="15" creationId="{058E4C0F-532E-4E94-97DF-20EF09495290}"/>
          </ac:spMkLst>
        </pc:spChg>
        <pc:picChg chg="del">
          <ac:chgData name="Bethany Schoter" userId="5a15167e-bd5a-479c-96fc-0eab9213ea00" providerId="ADAL" clId="{07F6D1C5-1ABF-4C1F-8021-2113987C8252}" dt="2022-04-01T15:49:05.804" v="2044" actId="478"/>
          <ac:picMkLst>
            <pc:docMk/>
            <pc:sldMk cId="864249658" sldId="274"/>
            <ac:picMk id="6" creationId="{FB7E20D5-2D76-41F0-8847-36BE0755E3EA}"/>
          </ac:picMkLst>
        </pc:picChg>
        <pc:picChg chg="add mod">
          <ac:chgData name="Bethany Schoter" userId="5a15167e-bd5a-479c-96fc-0eab9213ea00" providerId="ADAL" clId="{07F6D1C5-1ABF-4C1F-8021-2113987C8252}" dt="2022-04-01T15:49:25.700" v="2049" actId="1076"/>
          <ac:picMkLst>
            <pc:docMk/>
            <pc:sldMk cId="864249658" sldId="274"/>
            <ac:picMk id="7" creationId="{324D4A5A-176C-4313-9B50-C5D42F97119D}"/>
          </ac:picMkLst>
        </pc:picChg>
      </pc:sldChg>
      <pc:sldChg chg="addSp delSp modSp add mod">
        <pc:chgData name="Bethany Schoter" userId="5a15167e-bd5a-479c-96fc-0eab9213ea00" providerId="ADAL" clId="{07F6D1C5-1ABF-4C1F-8021-2113987C8252}" dt="2022-04-01T15:52:21.464" v="2260" actId="20577"/>
        <pc:sldMkLst>
          <pc:docMk/>
          <pc:sldMk cId="601723928" sldId="275"/>
        </pc:sldMkLst>
        <pc:spChg chg="mod">
          <ac:chgData name="Bethany Schoter" userId="5a15167e-bd5a-479c-96fc-0eab9213ea00" providerId="ADAL" clId="{07F6D1C5-1ABF-4C1F-8021-2113987C8252}" dt="2022-04-01T15:51:48.961" v="2230" actId="20577"/>
          <ac:spMkLst>
            <pc:docMk/>
            <pc:sldMk cId="601723928" sldId="275"/>
            <ac:spMk id="7" creationId="{08AE31B0-9E32-43E5-8EAA-EED62B3D60E2}"/>
          </ac:spMkLst>
        </pc:spChg>
        <pc:spChg chg="add mod">
          <ac:chgData name="Bethany Schoter" userId="5a15167e-bd5a-479c-96fc-0eab9213ea00" providerId="ADAL" clId="{07F6D1C5-1ABF-4C1F-8021-2113987C8252}" dt="2022-04-01T15:52:21.464" v="2260" actId="20577"/>
          <ac:spMkLst>
            <pc:docMk/>
            <pc:sldMk cId="601723928" sldId="275"/>
            <ac:spMk id="9" creationId="{3E6813A1-1D8D-491C-BEAB-427368A6903C}"/>
          </ac:spMkLst>
        </pc:spChg>
        <pc:picChg chg="del">
          <ac:chgData name="Bethany Schoter" userId="5a15167e-bd5a-479c-96fc-0eab9213ea00" providerId="ADAL" clId="{07F6D1C5-1ABF-4C1F-8021-2113987C8252}" dt="2022-04-01T15:51:32.816" v="2162" actId="478"/>
          <ac:picMkLst>
            <pc:docMk/>
            <pc:sldMk cId="601723928" sldId="275"/>
            <ac:picMk id="3" creationId="{7E77A442-7A66-4A36-9564-B86B38E80B51}"/>
          </ac:picMkLst>
        </pc:picChg>
      </pc:sldChg>
      <pc:sldChg chg="addSp delSp modSp add mod delAnim modAnim">
        <pc:chgData name="Bethany Schoter" userId="5a15167e-bd5a-479c-96fc-0eab9213ea00" providerId="ADAL" clId="{07F6D1C5-1ABF-4C1F-8021-2113987C8252}" dt="2022-04-01T16:06:19.871" v="2444" actId="20577"/>
        <pc:sldMkLst>
          <pc:docMk/>
          <pc:sldMk cId="3244935603" sldId="276"/>
        </pc:sldMkLst>
        <pc:spChg chg="mod">
          <ac:chgData name="Bethany Schoter" userId="5a15167e-bd5a-479c-96fc-0eab9213ea00" providerId="ADAL" clId="{07F6D1C5-1ABF-4C1F-8021-2113987C8252}" dt="2022-04-01T16:02:26.563" v="2373" actId="20577"/>
          <ac:spMkLst>
            <pc:docMk/>
            <pc:sldMk cId="3244935603" sldId="276"/>
            <ac:spMk id="3" creationId="{CE4AE902-259B-4E22-A1EB-CE291F1E9E14}"/>
          </ac:spMkLst>
        </pc:spChg>
        <pc:spChg chg="mod">
          <ac:chgData name="Bethany Schoter" userId="5a15167e-bd5a-479c-96fc-0eab9213ea00" providerId="ADAL" clId="{07F6D1C5-1ABF-4C1F-8021-2113987C8252}" dt="2022-04-01T16:01:09.220" v="2337" actId="20577"/>
          <ac:spMkLst>
            <pc:docMk/>
            <pc:sldMk cId="3244935603" sldId="276"/>
            <ac:spMk id="4" creationId="{602EC716-F224-491E-AC67-DF567DEE4410}"/>
          </ac:spMkLst>
        </pc:spChg>
        <pc:spChg chg="mod">
          <ac:chgData name="Bethany Schoter" userId="5a15167e-bd5a-479c-96fc-0eab9213ea00" providerId="ADAL" clId="{07F6D1C5-1ABF-4C1F-8021-2113987C8252}" dt="2022-04-01T16:01:44.821" v="2344" actId="1076"/>
          <ac:spMkLst>
            <pc:docMk/>
            <pc:sldMk cId="3244935603" sldId="276"/>
            <ac:spMk id="5" creationId="{56F070D9-74CB-4FF6-B669-D1C7AFFDE034}"/>
          </ac:spMkLst>
        </pc:spChg>
        <pc:spChg chg="mod">
          <ac:chgData name="Bethany Schoter" userId="5a15167e-bd5a-479c-96fc-0eab9213ea00" providerId="ADAL" clId="{07F6D1C5-1ABF-4C1F-8021-2113987C8252}" dt="2022-04-01T16:06:19.871" v="2444" actId="20577"/>
          <ac:spMkLst>
            <pc:docMk/>
            <pc:sldMk cId="3244935603" sldId="276"/>
            <ac:spMk id="72" creationId="{692451E7-420B-4D3D-AD00-ED25E82E710B}"/>
          </ac:spMkLst>
        </pc:spChg>
        <pc:grpChg chg="del">
          <ac:chgData name="Bethany Schoter" userId="5a15167e-bd5a-479c-96fc-0eab9213ea00" providerId="ADAL" clId="{07F6D1C5-1ABF-4C1F-8021-2113987C8252}" dt="2022-04-01T16:01:31.306" v="2342" actId="478"/>
          <ac:grpSpMkLst>
            <pc:docMk/>
            <pc:sldMk cId="3244935603" sldId="276"/>
            <ac:grpSpMk id="20" creationId="{65FD0E9A-749C-4174-807A-052F5690132A}"/>
          </ac:grpSpMkLst>
        </pc:grpChg>
        <pc:grpChg chg="mod">
          <ac:chgData name="Bethany Schoter" userId="5a15167e-bd5a-479c-96fc-0eab9213ea00" providerId="ADAL" clId="{07F6D1C5-1ABF-4C1F-8021-2113987C8252}" dt="2022-04-01T16:03:25.247" v="2384"/>
          <ac:grpSpMkLst>
            <pc:docMk/>
            <pc:sldMk cId="3244935603" sldId="276"/>
            <ac:grpSpMk id="22" creationId="{FB4C1DB6-6C07-4D54-9D77-29CDA01836CC}"/>
          </ac:grpSpMkLst>
        </pc:grpChg>
        <pc:grpChg chg="del">
          <ac:chgData name="Bethany Schoter" userId="5a15167e-bd5a-479c-96fc-0eab9213ea00" providerId="ADAL" clId="{07F6D1C5-1ABF-4C1F-8021-2113987C8252}" dt="2022-04-01T16:01:31.306" v="2342" actId="478"/>
          <ac:grpSpMkLst>
            <pc:docMk/>
            <pc:sldMk cId="3244935603" sldId="276"/>
            <ac:grpSpMk id="30" creationId="{B579A8E4-66D2-4D46-9FDA-14F82B747194}"/>
          </ac:grpSpMkLst>
        </pc:grp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2" creationId="{A9069535-FD2E-4631-9FF0-0971CB6D26BD}"/>
          </ac:inkMkLst>
        </pc:inkChg>
        <pc:inkChg chg="add del">
          <ac:chgData name="Bethany Schoter" userId="5a15167e-bd5a-479c-96fc-0eab9213ea00" providerId="ADAL" clId="{07F6D1C5-1ABF-4C1F-8021-2113987C8252}" dt="2022-04-01T16:02:14.259" v="2363" actId="9405"/>
          <ac:inkMkLst>
            <pc:docMk/>
            <pc:sldMk cId="3244935603" sldId="276"/>
            <ac:inkMk id="7" creationId="{DE6A3079-60AE-4A82-83D4-430096EF8AE7}"/>
          </ac:inkMkLst>
        </pc:ink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8" creationId="{665100B4-06B2-4BD3-AA4C-A0A6C756C59F}"/>
          </ac:inkMkLst>
        </pc:inkChg>
        <pc:inkChg chg="del">
          <ac:chgData name="Bethany Schoter" userId="5a15167e-bd5a-479c-96fc-0eab9213ea00" providerId="ADAL" clId="{07F6D1C5-1ABF-4C1F-8021-2113987C8252}" dt="2022-04-01T16:01:21.949" v="2339" actId="478"/>
          <ac:inkMkLst>
            <pc:docMk/>
            <pc:sldMk cId="3244935603" sldId="276"/>
            <ac:inkMk id="9" creationId="{1A76AB0C-07EE-4981-9628-CB4B2B8EEFF6}"/>
          </ac:inkMkLst>
        </pc:inkChg>
        <pc:inkChg chg="add del">
          <ac:chgData name="Bethany Schoter" userId="5a15167e-bd5a-479c-96fc-0eab9213ea00" providerId="ADAL" clId="{07F6D1C5-1ABF-4C1F-8021-2113987C8252}" dt="2022-04-01T16:02:20.834" v="2365" actId="9405"/>
          <ac:inkMkLst>
            <pc:docMk/>
            <pc:sldMk cId="3244935603" sldId="276"/>
            <ac:inkMk id="13" creationId="{1B7C73DE-FDE7-435F-97A5-55DA4EAC197A}"/>
          </ac:inkMkLst>
        </pc:inkChg>
        <pc:inkChg chg="add">
          <ac:chgData name="Bethany Schoter" userId="5a15167e-bd5a-479c-96fc-0eab9213ea00" providerId="ADAL" clId="{07F6D1C5-1ABF-4C1F-8021-2113987C8252}" dt="2022-04-01T16:02:45.683" v="2374" actId="9405"/>
          <ac:inkMkLst>
            <pc:docMk/>
            <pc:sldMk cId="3244935603" sldId="276"/>
            <ac:inkMk id="14" creationId="{EB843529-ECAE-4E1A-9EE8-E6CD2B3C99B2}"/>
          </ac:inkMkLst>
        </pc:inkChg>
        <pc:inkChg chg="add">
          <ac:chgData name="Bethany Schoter" userId="5a15167e-bd5a-479c-96fc-0eab9213ea00" providerId="ADAL" clId="{07F6D1C5-1ABF-4C1F-8021-2113987C8252}" dt="2022-04-01T16:02:50.132" v="2375" actId="9405"/>
          <ac:inkMkLst>
            <pc:docMk/>
            <pc:sldMk cId="3244935603" sldId="276"/>
            <ac:inkMk id="15" creationId="{84D77F9A-0C7E-48B0-B4F2-003A51013235}"/>
          </ac:inkMkLst>
        </pc:inkChg>
        <pc:inkChg chg="add">
          <ac:chgData name="Bethany Schoter" userId="5a15167e-bd5a-479c-96fc-0eab9213ea00" providerId="ADAL" clId="{07F6D1C5-1ABF-4C1F-8021-2113987C8252}" dt="2022-04-01T16:03:11.851" v="2378" actId="9405"/>
          <ac:inkMkLst>
            <pc:docMk/>
            <pc:sldMk cId="3244935603" sldId="276"/>
            <ac:inkMk id="16" creationId="{BCFE7205-EE9D-41B7-B86C-AAA60718F560}"/>
          </ac:inkMkLst>
        </pc:inkChg>
        <pc:inkChg chg="del">
          <ac:chgData name="Bethany Schoter" userId="5a15167e-bd5a-479c-96fc-0eab9213ea00" providerId="ADAL" clId="{07F6D1C5-1ABF-4C1F-8021-2113987C8252}" dt="2022-04-01T16:01:31.306" v="2342" actId="478"/>
          <ac:inkMkLst>
            <pc:docMk/>
            <pc:sldMk cId="3244935603" sldId="276"/>
            <ac:inkMk id="17" creationId="{534232AF-6C45-4E7F-8356-941C73E195EE}"/>
          </ac:inkMkLst>
        </pc:inkChg>
        <pc:inkChg chg="add mod">
          <ac:chgData name="Bethany Schoter" userId="5a15167e-bd5a-479c-96fc-0eab9213ea00" providerId="ADAL" clId="{07F6D1C5-1ABF-4C1F-8021-2113987C8252}" dt="2022-04-01T16:03:25.247" v="2384"/>
          <ac:inkMkLst>
            <pc:docMk/>
            <pc:sldMk cId="3244935603" sldId="276"/>
            <ac:inkMk id="18" creationId="{A462EA10-6AAF-4217-AB22-D5F05D36FA7E}"/>
          </ac:inkMkLst>
        </pc:inkChg>
        <pc:inkChg chg="add del mod">
          <ac:chgData name="Bethany Schoter" userId="5a15167e-bd5a-479c-96fc-0eab9213ea00" providerId="ADAL" clId="{07F6D1C5-1ABF-4C1F-8021-2113987C8252}" dt="2022-04-01T16:03:25.247" v="2384"/>
          <ac:inkMkLst>
            <pc:docMk/>
            <pc:sldMk cId="3244935603" sldId="276"/>
            <ac:inkMk id="21" creationId="{153F1465-EBD2-47E5-B7D3-4244308343FA}"/>
          </ac:inkMkLst>
        </pc:inkChg>
        <pc:inkChg chg="add">
          <ac:chgData name="Bethany Schoter" userId="5a15167e-bd5a-479c-96fc-0eab9213ea00" providerId="ADAL" clId="{07F6D1C5-1ABF-4C1F-8021-2113987C8252}" dt="2022-04-01T16:03:28.570" v="2385" actId="9405"/>
          <ac:inkMkLst>
            <pc:docMk/>
            <pc:sldMk cId="3244935603" sldId="276"/>
            <ac:inkMk id="23" creationId="{84E85F89-6CDF-41B9-A227-8EEA3AB2A1CE}"/>
          </ac:inkMkLst>
        </pc:inkChg>
        <pc:inkChg chg="add">
          <ac:chgData name="Bethany Schoter" userId="5a15167e-bd5a-479c-96fc-0eab9213ea00" providerId="ADAL" clId="{07F6D1C5-1ABF-4C1F-8021-2113987C8252}" dt="2022-04-01T16:03:32.345" v="2386" actId="9405"/>
          <ac:inkMkLst>
            <pc:docMk/>
            <pc:sldMk cId="3244935603" sldId="276"/>
            <ac:inkMk id="24" creationId="{6734E909-E265-46EB-A566-0DD1334A8C26}"/>
          </ac:inkMkLst>
        </pc:ink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25" creationId="{4E3FE7E7-D3A5-4107-84BA-67A04336D924}"/>
          </ac:inkMkLst>
        </pc:ink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26" creationId="{7195BBAE-60CB-499F-8920-F2F3EF12F7E4}"/>
          </ac:inkMkLst>
        </pc:inkChg>
        <pc:inkChg chg="del">
          <ac:chgData name="Bethany Schoter" userId="5a15167e-bd5a-479c-96fc-0eab9213ea00" providerId="ADAL" clId="{07F6D1C5-1ABF-4C1F-8021-2113987C8252}" dt="2022-04-01T16:01:31.306" v="2342" actId="478"/>
          <ac:inkMkLst>
            <pc:docMk/>
            <pc:sldMk cId="3244935603" sldId="276"/>
            <ac:inkMk id="27" creationId="{223E22ED-71EB-43A5-A7CC-3CC3817A15D1}"/>
          </ac:inkMkLst>
        </pc:inkChg>
        <pc:inkChg chg="add">
          <ac:chgData name="Bethany Schoter" userId="5a15167e-bd5a-479c-96fc-0eab9213ea00" providerId="ADAL" clId="{07F6D1C5-1ABF-4C1F-8021-2113987C8252}" dt="2022-04-01T16:03:56.199" v="2390" actId="9405"/>
          <ac:inkMkLst>
            <pc:docMk/>
            <pc:sldMk cId="3244935603" sldId="276"/>
            <ac:inkMk id="31" creationId="{8A69A017-2955-4BF5-A3F2-0ACEC350818C}"/>
          </ac:inkMkLst>
        </pc:inkChg>
        <pc:inkChg chg="del">
          <ac:chgData name="Bethany Schoter" userId="5a15167e-bd5a-479c-96fc-0eab9213ea00" providerId="ADAL" clId="{07F6D1C5-1ABF-4C1F-8021-2113987C8252}" dt="2022-04-01T16:01:31.306" v="2342" actId="478"/>
          <ac:inkMkLst>
            <pc:docMk/>
            <pc:sldMk cId="3244935603" sldId="276"/>
            <ac:inkMk id="32" creationId="{11E10EE2-2FA0-4D4E-BF41-2F42F3012A6B}"/>
          </ac:inkMkLst>
        </pc:ink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33" creationId="{89539824-C02B-4A58-AE74-29AA29D0FD25}"/>
          </ac:inkMkLst>
        </pc:inkChg>
        <pc:inkChg chg="del">
          <ac:chgData name="Bethany Schoter" userId="5a15167e-bd5a-479c-96fc-0eab9213ea00" providerId="ADAL" clId="{07F6D1C5-1ABF-4C1F-8021-2113987C8252}" dt="2022-04-01T16:01:27.711" v="2341" actId="478"/>
          <ac:inkMkLst>
            <pc:docMk/>
            <pc:sldMk cId="3244935603" sldId="276"/>
            <ac:inkMk id="34" creationId="{80A782A0-EF20-4DBE-833D-AA9BD8EA2CBB}"/>
          </ac:inkMkLst>
        </pc:inkChg>
        <pc:inkChg chg="add">
          <ac:chgData name="Bethany Schoter" userId="5a15167e-bd5a-479c-96fc-0eab9213ea00" providerId="ADAL" clId="{07F6D1C5-1ABF-4C1F-8021-2113987C8252}" dt="2022-04-01T16:04:00.523" v="2391" actId="9405"/>
          <ac:inkMkLst>
            <pc:docMk/>
            <pc:sldMk cId="3244935603" sldId="276"/>
            <ac:inkMk id="35" creationId="{D99FDF8E-B92B-44C2-875C-B58FEB767005}"/>
          </ac:inkMkLst>
        </pc:inkChg>
        <pc:inkChg chg="add mod">
          <ac:chgData name="Bethany Schoter" userId="5a15167e-bd5a-479c-96fc-0eab9213ea00" providerId="ADAL" clId="{07F6D1C5-1ABF-4C1F-8021-2113987C8252}" dt="2022-04-01T16:04:25.414" v="2397" actId="1076"/>
          <ac:inkMkLst>
            <pc:docMk/>
            <pc:sldMk cId="3244935603" sldId="276"/>
            <ac:inkMk id="36" creationId="{15393030-4FCE-4A7D-9474-5E9105A754DF}"/>
          </ac:inkMkLst>
        </pc:inkChg>
        <pc:inkChg chg="add">
          <ac:chgData name="Bethany Schoter" userId="5a15167e-bd5a-479c-96fc-0eab9213ea00" providerId="ADAL" clId="{07F6D1C5-1ABF-4C1F-8021-2113987C8252}" dt="2022-04-01T16:04:30.280" v="2398" actId="9405"/>
          <ac:inkMkLst>
            <pc:docMk/>
            <pc:sldMk cId="3244935603" sldId="276"/>
            <ac:inkMk id="37" creationId="{81B43A2C-B8E2-4B34-96E4-85CEC6F41CD7}"/>
          </ac:inkMkLst>
        </pc:inkChg>
        <pc:inkChg chg="add del">
          <ac:chgData name="Bethany Schoter" userId="5a15167e-bd5a-479c-96fc-0eab9213ea00" providerId="ADAL" clId="{07F6D1C5-1ABF-4C1F-8021-2113987C8252}" dt="2022-04-01T16:04:33.695" v="2400" actId="9405"/>
          <ac:inkMkLst>
            <pc:docMk/>
            <pc:sldMk cId="3244935603" sldId="276"/>
            <ac:inkMk id="38" creationId="{736C1A8B-53A4-471B-911C-53363534720A}"/>
          </ac:inkMkLst>
        </pc:inkChg>
        <pc:inkChg chg="add del">
          <ac:chgData name="Bethany Schoter" userId="5a15167e-bd5a-479c-96fc-0eab9213ea00" providerId="ADAL" clId="{07F6D1C5-1ABF-4C1F-8021-2113987C8252}" dt="2022-04-01T16:04:38.016" v="2402" actId="9405"/>
          <ac:inkMkLst>
            <pc:docMk/>
            <pc:sldMk cId="3244935603" sldId="276"/>
            <ac:inkMk id="39" creationId="{9E78EBE8-9700-4448-83B9-8A9A1DC33A16}"/>
          </ac:inkMkLst>
        </pc:inkChg>
        <pc:inkChg chg="add">
          <ac:chgData name="Bethany Schoter" userId="5a15167e-bd5a-479c-96fc-0eab9213ea00" providerId="ADAL" clId="{07F6D1C5-1ABF-4C1F-8021-2113987C8252}" dt="2022-04-01T16:04:42.315" v="2403" actId="9405"/>
          <ac:inkMkLst>
            <pc:docMk/>
            <pc:sldMk cId="3244935603" sldId="276"/>
            <ac:inkMk id="40" creationId="{37C6FF08-18D6-44F1-8096-99DE6586D3E0}"/>
          </ac:inkMkLst>
        </pc:inkChg>
        <pc:inkChg chg="add">
          <ac:chgData name="Bethany Schoter" userId="5a15167e-bd5a-479c-96fc-0eab9213ea00" providerId="ADAL" clId="{07F6D1C5-1ABF-4C1F-8021-2113987C8252}" dt="2022-04-01T16:04:45.450" v="2404" actId="9405"/>
          <ac:inkMkLst>
            <pc:docMk/>
            <pc:sldMk cId="3244935603" sldId="276"/>
            <ac:inkMk id="41" creationId="{4231D80F-CA1F-4841-9621-71E58B8C5101}"/>
          </ac:inkMkLst>
        </pc:inkChg>
        <pc:inkChg chg="add del">
          <ac:chgData name="Bethany Schoter" userId="5a15167e-bd5a-479c-96fc-0eab9213ea00" providerId="ADAL" clId="{07F6D1C5-1ABF-4C1F-8021-2113987C8252}" dt="2022-04-01T16:04:49.449" v="2406" actId="9405"/>
          <ac:inkMkLst>
            <pc:docMk/>
            <pc:sldMk cId="3244935603" sldId="276"/>
            <ac:inkMk id="42" creationId="{6D12DDBA-3A93-4054-87CE-5958327FAA90}"/>
          </ac:inkMkLst>
        </pc:inkChg>
        <pc:inkChg chg="add">
          <ac:chgData name="Bethany Schoter" userId="5a15167e-bd5a-479c-96fc-0eab9213ea00" providerId="ADAL" clId="{07F6D1C5-1ABF-4C1F-8021-2113987C8252}" dt="2022-04-01T16:04:53.368" v="2407" actId="9405"/>
          <ac:inkMkLst>
            <pc:docMk/>
            <pc:sldMk cId="3244935603" sldId="276"/>
            <ac:inkMk id="43" creationId="{3D16140A-AB76-4134-844D-7772C6C3817E}"/>
          </ac:inkMkLst>
        </pc:inkChg>
      </pc:sldChg>
      <pc:sldChg chg="addSp delSp modSp add mod delAnim modAnim">
        <pc:chgData name="Bethany Schoter" userId="5a15167e-bd5a-479c-96fc-0eab9213ea00" providerId="ADAL" clId="{07F6D1C5-1ABF-4C1F-8021-2113987C8252}" dt="2022-04-01T16:12:22.875" v="2721" actId="20577"/>
        <pc:sldMkLst>
          <pc:docMk/>
          <pc:sldMk cId="696369542" sldId="277"/>
        </pc:sldMkLst>
        <pc:spChg chg="mod">
          <ac:chgData name="Bethany Schoter" userId="5a15167e-bd5a-479c-96fc-0eab9213ea00" providerId="ADAL" clId="{07F6D1C5-1ABF-4C1F-8021-2113987C8252}" dt="2022-04-01T16:09:05.856" v="2514" actId="20577"/>
          <ac:spMkLst>
            <pc:docMk/>
            <pc:sldMk cId="696369542" sldId="277"/>
            <ac:spMk id="3" creationId="{CE4AE902-259B-4E22-A1EB-CE291F1E9E14}"/>
          </ac:spMkLst>
        </pc:spChg>
        <pc:spChg chg="del">
          <ac:chgData name="Bethany Schoter" userId="5a15167e-bd5a-479c-96fc-0eab9213ea00" providerId="ADAL" clId="{07F6D1C5-1ABF-4C1F-8021-2113987C8252}" dt="2022-04-01T16:07:47.634" v="2468" actId="478"/>
          <ac:spMkLst>
            <pc:docMk/>
            <pc:sldMk cId="696369542" sldId="277"/>
            <ac:spMk id="4" creationId="{602EC716-F224-491E-AC67-DF567DEE4410}"/>
          </ac:spMkLst>
        </pc:spChg>
        <pc:spChg chg="mod">
          <ac:chgData name="Bethany Schoter" userId="5a15167e-bd5a-479c-96fc-0eab9213ea00" providerId="ADAL" clId="{07F6D1C5-1ABF-4C1F-8021-2113987C8252}" dt="2022-04-01T16:12:09.440" v="2698" actId="1076"/>
          <ac:spMkLst>
            <pc:docMk/>
            <pc:sldMk cId="696369542" sldId="277"/>
            <ac:spMk id="5" creationId="{56F070D9-74CB-4FF6-B669-D1C7AFFDE034}"/>
          </ac:spMkLst>
        </pc:spChg>
        <pc:spChg chg="add mod">
          <ac:chgData name="Bethany Schoter" userId="5a15167e-bd5a-479c-96fc-0eab9213ea00" providerId="ADAL" clId="{07F6D1C5-1ABF-4C1F-8021-2113987C8252}" dt="2022-04-01T16:10:51.994" v="2610" actId="1076"/>
          <ac:spMkLst>
            <pc:docMk/>
            <pc:sldMk cId="696369542" sldId="277"/>
            <ac:spMk id="29" creationId="{7DC64946-90AE-4912-8BF3-08767160C751}"/>
          </ac:spMkLst>
        </pc:spChg>
        <pc:spChg chg="add mod">
          <ac:chgData name="Bethany Schoter" userId="5a15167e-bd5a-479c-96fc-0eab9213ea00" providerId="ADAL" clId="{07F6D1C5-1ABF-4C1F-8021-2113987C8252}" dt="2022-04-01T16:11:27.296" v="2691" actId="5793"/>
          <ac:spMkLst>
            <pc:docMk/>
            <pc:sldMk cId="696369542" sldId="277"/>
            <ac:spMk id="30" creationId="{A80B77BA-0B61-49B2-9675-F63273E28C7A}"/>
          </ac:spMkLst>
        </pc:spChg>
        <pc:spChg chg="add mod">
          <ac:chgData name="Bethany Schoter" userId="5a15167e-bd5a-479c-96fc-0eab9213ea00" providerId="ADAL" clId="{07F6D1C5-1ABF-4C1F-8021-2113987C8252}" dt="2022-04-01T16:12:22.875" v="2721" actId="20577"/>
          <ac:spMkLst>
            <pc:docMk/>
            <pc:sldMk cId="696369542" sldId="277"/>
            <ac:spMk id="33" creationId="{7838EB66-75A2-4D8F-BF3E-A2680890F8DC}"/>
          </ac:spMkLst>
        </pc:spChg>
        <pc:spChg chg="del">
          <ac:chgData name="Bethany Schoter" userId="5a15167e-bd5a-479c-96fc-0eab9213ea00" providerId="ADAL" clId="{07F6D1C5-1ABF-4C1F-8021-2113987C8252}" dt="2022-04-01T16:08:00.637" v="2473" actId="478"/>
          <ac:spMkLst>
            <pc:docMk/>
            <pc:sldMk cId="696369542" sldId="277"/>
            <ac:spMk id="72" creationId="{692451E7-420B-4D3D-AD00-ED25E82E710B}"/>
          </ac:spMkLst>
        </pc:spChg>
        <pc:grpChg chg="del mod">
          <ac:chgData name="Bethany Schoter" userId="5a15167e-bd5a-479c-96fc-0eab9213ea00" providerId="ADAL" clId="{07F6D1C5-1ABF-4C1F-8021-2113987C8252}" dt="2022-04-01T16:10:03.089" v="2535"/>
          <ac:grpSpMkLst>
            <pc:docMk/>
            <pc:sldMk cId="696369542" sldId="277"/>
            <ac:grpSpMk id="10" creationId="{9AF1AED8-F38B-4648-878C-C6D828DD0208}"/>
          </ac:grpSpMkLst>
        </pc:grpChg>
        <pc:grpChg chg="mod">
          <ac:chgData name="Bethany Schoter" userId="5a15167e-bd5a-479c-96fc-0eab9213ea00" providerId="ADAL" clId="{07F6D1C5-1ABF-4C1F-8021-2113987C8252}" dt="2022-04-01T16:10:03.089" v="2535"/>
          <ac:grpSpMkLst>
            <pc:docMk/>
            <pc:sldMk cId="696369542" sldId="277"/>
            <ac:grpSpMk id="13" creationId="{78895014-4F3F-4EC2-8943-CDA5C7245E33}"/>
          </ac:grpSpMkLst>
        </pc:grpChg>
        <pc:picChg chg="mod">
          <ac:chgData name="Bethany Schoter" userId="5a15167e-bd5a-479c-96fc-0eab9213ea00" providerId="ADAL" clId="{07F6D1C5-1ABF-4C1F-8021-2113987C8252}" dt="2022-04-01T16:08:04.032" v="2474" actId="1076"/>
          <ac:picMkLst>
            <pc:docMk/>
            <pc:sldMk cId="696369542" sldId="277"/>
            <ac:picMk id="6" creationId="{BE17D6A8-5173-4076-8831-1C0AD97EFAB5}"/>
          </ac:picMkLst>
        </pc:picChg>
        <pc:inkChg chg="add">
          <ac:chgData name="Bethany Schoter" userId="5a15167e-bd5a-479c-96fc-0eab9213ea00" providerId="ADAL" clId="{07F6D1C5-1ABF-4C1F-8021-2113987C8252}" dt="2022-04-01T16:08:27.594" v="2505" actId="9405"/>
          <ac:inkMkLst>
            <pc:docMk/>
            <pc:sldMk cId="696369542" sldId="277"/>
            <ac:inkMk id="2" creationId="{00604580-E8F5-40CB-A2E8-C8656B4DDE07}"/>
          </ac:inkMkLst>
        </pc:inkChg>
        <pc:inkChg chg="add del">
          <ac:chgData name="Bethany Schoter" userId="5a15167e-bd5a-479c-96fc-0eab9213ea00" providerId="ADAL" clId="{07F6D1C5-1ABF-4C1F-8021-2113987C8252}" dt="2022-04-01T16:09:07.655" v="2515" actId="478"/>
          <ac:inkMkLst>
            <pc:docMk/>
            <pc:sldMk cId="696369542" sldId="277"/>
            <ac:inkMk id="7" creationId="{8B74CDEC-485C-4806-BBA2-8FEB437435D4}"/>
          </ac:inkMkLst>
        </pc:inkChg>
        <pc:inkChg chg="add mod">
          <ac:chgData name="Bethany Schoter" userId="5a15167e-bd5a-479c-96fc-0eab9213ea00" providerId="ADAL" clId="{07F6D1C5-1ABF-4C1F-8021-2113987C8252}" dt="2022-04-01T16:10:03.089" v="2535"/>
          <ac:inkMkLst>
            <pc:docMk/>
            <pc:sldMk cId="696369542" sldId="277"/>
            <ac:inkMk id="8" creationId="{D2AA8107-B1A4-466D-8790-4173B31A7A59}"/>
          </ac:inkMkLst>
        </pc:inkChg>
        <pc:inkChg chg="add mod">
          <ac:chgData name="Bethany Schoter" userId="5a15167e-bd5a-479c-96fc-0eab9213ea00" providerId="ADAL" clId="{07F6D1C5-1ABF-4C1F-8021-2113987C8252}" dt="2022-04-01T16:10:03.089" v="2535"/>
          <ac:inkMkLst>
            <pc:docMk/>
            <pc:sldMk cId="696369542" sldId="277"/>
            <ac:inkMk id="9" creationId="{D0130075-531F-474A-9B58-3856BB047058}"/>
          </ac:inkMkLst>
        </pc:inkChg>
        <pc:inkChg chg="add mod">
          <ac:chgData name="Bethany Schoter" userId="5a15167e-bd5a-479c-96fc-0eab9213ea00" providerId="ADAL" clId="{07F6D1C5-1ABF-4C1F-8021-2113987C8252}" dt="2022-04-01T16:10:03.089" v="2535"/>
          <ac:inkMkLst>
            <pc:docMk/>
            <pc:sldMk cId="696369542" sldId="277"/>
            <ac:inkMk id="11" creationId="{F5F8CEDD-6090-48C3-8A2E-FD7233FE5D02}"/>
          </ac:inkMkLst>
        </pc:inkChg>
        <pc:inkChg chg="add del mod">
          <ac:chgData name="Bethany Schoter" userId="5a15167e-bd5a-479c-96fc-0eab9213ea00" providerId="ADAL" clId="{07F6D1C5-1ABF-4C1F-8021-2113987C8252}" dt="2022-04-01T16:09:21.047" v="2521" actId="14100"/>
          <ac:inkMkLst>
            <pc:docMk/>
            <pc:sldMk cId="696369542" sldId="277"/>
            <ac:inkMk id="14" creationId="{EB843529-ECAE-4E1A-9EE8-E6CD2B3C99B2}"/>
          </ac:inkMkLst>
        </pc:inkChg>
        <pc:inkChg chg="mod">
          <ac:chgData name="Bethany Schoter" userId="5a15167e-bd5a-479c-96fc-0eab9213ea00" providerId="ADAL" clId="{07F6D1C5-1ABF-4C1F-8021-2113987C8252}" dt="2022-04-01T16:09:09.894" v="2516" actId="1076"/>
          <ac:inkMkLst>
            <pc:docMk/>
            <pc:sldMk cId="696369542" sldId="277"/>
            <ac:inkMk id="15" creationId="{84D77F9A-0C7E-48B0-B4F2-003A51013235}"/>
          </ac:inkMkLst>
        </pc:inkChg>
        <pc:inkChg chg="add">
          <ac:chgData name="Bethany Schoter" userId="5a15167e-bd5a-479c-96fc-0eab9213ea00" providerId="ADAL" clId="{07F6D1C5-1ABF-4C1F-8021-2113987C8252}" dt="2022-04-01T16:11:35.791" v="2692" actId="9405"/>
          <ac:inkMkLst>
            <pc:docMk/>
            <pc:sldMk cId="696369542" sldId="277"/>
            <ac:inkMk id="17" creationId="{AE323213-F5FB-4926-94FE-5831C46887BD}"/>
          </ac:inkMkLst>
        </pc:inkChg>
        <pc:inkChg chg="add">
          <ac:chgData name="Bethany Schoter" userId="5a15167e-bd5a-479c-96fc-0eab9213ea00" providerId="ADAL" clId="{07F6D1C5-1ABF-4C1F-8021-2113987C8252}" dt="2022-04-01T16:11:40.721" v="2693" actId="9405"/>
          <ac:inkMkLst>
            <pc:docMk/>
            <pc:sldMk cId="696369542" sldId="277"/>
            <ac:inkMk id="19" creationId="{F01D4A75-9DC5-4B7E-A954-34EDA12BC168}"/>
          </ac:inkMkLst>
        </pc:inkChg>
        <pc:inkChg chg="add mod">
          <ac:chgData name="Bethany Schoter" userId="5a15167e-bd5a-479c-96fc-0eab9213ea00" providerId="ADAL" clId="{07F6D1C5-1ABF-4C1F-8021-2113987C8252}" dt="2022-04-01T16:09:16.431" v="2519" actId="1076"/>
          <ac:inkMkLst>
            <pc:docMk/>
            <pc:sldMk cId="696369542" sldId="277"/>
            <ac:inkMk id="25" creationId="{09734DBE-317F-4F56-AF7F-37A32D8B1C4A}"/>
          </ac:inkMkLst>
        </pc:inkChg>
        <pc:inkChg chg="del">
          <ac:chgData name="Bethany Schoter" userId="5a15167e-bd5a-479c-96fc-0eab9213ea00" providerId="ADAL" clId="{07F6D1C5-1ABF-4C1F-8021-2113987C8252}" dt="2022-04-01T16:09:49.845" v="2529" actId="478"/>
          <ac:inkMkLst>
            <pc:docMk/>
            <pc:sldMk cId="696369542" sldId="277"/>
            <ac:inkMk id="31" creationId="{8A69A017-2955-4BF5-A3F2-0ACEC350818C}"/>
          </ac:inkMkLst>
        </pc:inkChg>
        <pc:inkChg chg="del">
          <ac:chgData name="Bethany Schoter" userId="5a15167e-bd5a-479c-96fc-0eab9213ea00" providerId="ADAL" clId="{07F6D1C5-1ABF-4C1F-8021-2113987C8252}" dt="2022-04-01T16:09:50.908" v="2530" actId="478"/>
          <ac:inkMkLst>
            <pc:docMk/>
            <pc:sldMk cId="696369542" sldId="277"/>
            <ac:inkMk id="35" creationId="{D99FDF8E-B92B-44C2-875C-B58FEB767005}"/>
          </ac:inkMkLst>
        </pc:inkChg>
        <pc:inkChg chg="del">
          <ac:chgData name="Bethany Schoter" userId="5a15167e-bd5a-479c-96fc-0eab9213ea00" providerId="ADAL" clId="{07F6D1C5-1ABF-4C1F-8021-2113987C8252}" dt="2022-04-01T16:08:09.511" v="2475" actId="478"/>
          <ac:inkMkLst>
            <pc:docMk/>
            <pc:sldMk cId="696369542" sldId="277"/>
            <ac:inkMk id="36" creationId="{15393030-4FCE-4A7D-9474-5E9105A754DF}"/>
          </ac:inkMkLst>
        </pc:inkChg>
        <pc:inkChg chg="del">
          <ac:chgData name="Bethany Schoter" userId="5a15167e-bd5a-479c-96fc-0eab9213ea00" providerId="ADAL" clId="{07F6D1C5-1ABF-4C1F-8021-2113987C8252}" dt="2022-04-01T16:08:35.211" v="2506" actId="478"/>
          <ac:inkMkLst>
            <pc:docMk/>
            <pc:sldMk cId="696369542" sldId="277"/>
            <ac:inkMk id="40" creationId="{37C6FF08-18D6-44F1-8096-99DE6586D3E0}"/>
          </ac:inkMkLst>
        </pc:inkChg>
        <pc:inkChg chg="del">
          <ac:chgData name="Bethany Schoter" userId="5a15167e-bd5a-479c-96fc-0eab9213ea00" providerId="ADAL" clId="{07F6D1C5-1ABF-4C1F-8021-2113987C8252}" dt="2022-04-01T16:10:54.358" v="2612" actId="478"/>
          <ac:inkMkLst>
            <pc:docMk/>
            <pc:sldMk cId="696369542" sldId="277"/>
            <ac:inkMk id="41" creationId="{4231D80F-CA1F-4841-9621-71E58B8C5101}"/>
          </ac:inkMkLst>
        </pc:inkChg>
        <pc:inkChg chg="del">
          <ac:chgData name="Bethany Schoter" userId="5a15167e-bd5a-479c-96fc-0eab9213ea00" providerId="ADAL" clId="{07F6D1C5-1ABF-4C1F-8021-2113987C8252}" dt="2022-04-01T16:10:53.188" v="2611" actId="478"/>
          <ac:inkMkLst>
            <pc:docMk/>
            <pc:sldMk cId="696369542" sldId="277"/>
            <ac:inkMk id="43" creationId="{3D16140A-AB76-4134-844D-7772C6C3817E}"/>
          </ac:inkMkLst>
        </pc:inkChg>
      </pc:sldChg>
      <pc:sldChg chg="addSp delSp modSp add mod">
        <pc:chgData name="Bethany Schoter" userId="5a15167e-bd5a-479c-96fc-0eab9213ea00" providerId="ADAL" clId="{07F6D1C5-1ABF-4C1F-8021-2113987C8252}" dt="2022-04-01T16:16:10.760" v="3005" actId="478"/>
        <pc:sldMkLst>
          <pc:docMk/>
          <pc:sldMk cId="2391955653" sldId="278"/>
        </pc:sldMkLst>
        <pc:spChg chg="mod">
          <ac:chgData name="Bethany Schoter" userId="5a15167e-bd5a-479c-96fc-0eab9213ea00" providerId="ADAL" clId="{07F6D1C5-1ABF-4C1F-8021-2113987C8252}" dt="2022-04-01T16:14:47.235" v="2843" actId="20577"/>
          <ac:spMkLst>
            <pc:docMk/>
            <pc:sldMk cId="2391955653" sldId="278"/>
            <ac:spMk id="3" creationId="{FCAF9660-DC08-4D87-BF03-71C116D1E2FA}"/>
          </ac:spMkLst>
        </pc:spChg>
        <pc:spChg chg="mod">
          <ac:chgData name="Bethany Schoter" userId="5a15167e-bd5a-479c-96fc-0eab9213ea00" providerId="ADAL" clId="{07F6D1C5-1ABF-4C1F-8021-2113987C8252}" dt="2022-04-01T16:16:06.599" v="3004" actId="20577"/>
          <ac:spMkLst>
            <pc:docMk/>
            <pc:sldMk cId="2391955653" sldId="278"/>
            <ac:spMk id="4" creationId="{69D2780A-9C8F-42B2-ABF4-FCDC653D54FE}"/>
          </ac:spMkLst>
        </pc:spChg>
        <pc:spChg chg="add del mod">
          <ac:chgData name="Bethany Schoter" userId="5a15167e-bd5a-479c-96fc-0eab9213ea00" providerId="ADAL" clId="{07F6D1C5-1ABF-4C1F-8021-2113987C8252}" dt="2022-04-01T16:14:50.128" v="2844" actId="478"/>
          <ac:spMkLst>
            <pc:docMk/>
            <pc:sldMk cId="2391955653" sldId="278"/>
            <ac:spMk id="18" creationId="{CAA0FE1F-1895-4A7B-88F0-9CEBC295CF0B}"/>
          </ac:spMkLst>
        </pc:spChg>
        <pc:spChg chg="add del mod">
          <ac:chgData name="Bethany Schoter" userId="5a15167e-bd5a-479c-96fc-0eab9213ea00" providerId="ADAL" clId="{07F6D1C5-1ABF-4C1F-8021-2113987C8252}" dt="2022-04-01T16:16:10.760" v="3005" actId="478"/>
          <ac:spMkLst>
            <pc:docMk/>
            <pc:sldMk cId="2391955653" sldId="278"/>
            <ac:spMk id="19" creationId="{924377E1-4E5B-49D9-9D39-EA1AA4CC7F04}"/>
          </ac:spMkLst>
        </pc:spChg>
        <pc:picChg chg="add mod modCrop">
          <ac:chgData name="Bethany Schoter" userId="5a15167e-bd5a-479c-96fc-0eab9213ea00" providerId="ADAL" clId="{07F6D1C5-1ABF-4C1F-8021-2113987C8252}" dt="2022-04-01T16:13:16.501" v="2729" actId="1076"/>
          <ac:picMkLst>
            <pc:docMk/>
            <pc:sldMk cId="2391955653" sldId="278"/>
            <ac:picMk id="6" creationId="{D9C7422A-8A61-4835-9032-B56848756406}"/>
          </ac:picMkLst>
        </pc:picChg>
        <pc:picChg chg="del">
          <ac:chgData name="Bethany Schoter" userId="5a15167e-bd5a-479c-96fc-0eab9213ea00" providerId="ADAL" clId="{07F6D1C5-1ABF-4C1F-8021-2113987C8252}" dt="2022-04-01T16:12:50.843" v="2723" actId="478"/>
          <ac:picMkLst>
            <pc:docMk/>
            <pc:sldMk cId="2391955653" sldId="278"/>
            <ac:picMk id="7" creationId="{324D4A5A-176C-4313-9B50-C5D42F97119D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0:35.20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2429 24575,'21'-39'0,"1"2"0,2 1 0,2 1 0,0 1 0,35-33 0,169-143 0,-100 96 0,123-110 0,-171 159 0,109-68 0,-147 102 0,-2-1 0,-1-2 0,36-40 0,-42 39 0,0 2 0,2 2 0,73-47 0,123-41 0,-38 22 0,-122 57 0,200-101 0,26-7 0,-49 22 0,-121 66 0,220-68 0,-147 72 0,2 9 0,334-34 0,-392 76 0,-80 4 0,83-11 0,24-5 0,328 9 0,-289 11 0,17-5 0,229 5 0,-255 14 0,36 2 0,-159-14 0,0 3 0,112 26 0,-49-10 0,-102-19 0,-1 2 0,1 1 0,-1 2 0,52 21 0,5 15 0,-64-28 0,1-2 0,1-1 0,0-2 0,1-1 0,43 8 0,-31-11 0,0 3 0,-1 2 0,0 1 0,54 28 0,171 101 0,-249-131 0,412 246 0,-384-231 0,-17-9 0,0 2 0,58 45 0,-78-54 0,2-1 0,25 14 0,25 18 0,-58-37 0,194 151 0,-160-128 0,2-1 0,0-3 0,49 20 0,-64-31 0,0 1 0,40 29 0,-42-26 0,1 0 0,45 20 0,-37-21 0,-2 2 0,39 26 0,-9-4 0,-36-22 0,0 2 0,47 46 0,-15-13 0,-52-46 0,0 1 0,0 0 0,-1 0 0,0 0 0,0 1 0,-1 0 0,-1 0 0,1 0 0,-2 1 0,1 0 0,2 12 0,15 32 0,-5-19 0,2-1 0,2-1 0,1-1 0,43 51 0,93 121 0,-132-180 61,9 12-1487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5:43.97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24575,'0'582'0,"2"-548"45,1 0-1,11 45 1,4 40-1544,-16-86-5327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4:50.31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665 1 24575,'-542'0'0,"535"-1"0,0 1 0,0 1 0,0-1 0,1 1 0,-1 1 0,0-1 0,0 1 0,0 0 0,-6 3 0,10-3 0,0 0 0,0 0 0,1 0 0,-1 1 0,0-1 0,1 1 0,0-1 0,-1 1 0,1 0 0,0 0 0,0 0 0,1 0 0,-1 0 0,1 0 0,-1 1 0,1-1 0,0 1 0,0-1 0,0 7 0,-3 24 0,1 1 0,3 0 0,4 51 0,0-5 0,-4-76 0,0 0 0,0 1 0,0-1 0,0 0 0,1 0 0,0 1 0,0-1 0,0 0 0,1 0 0,0 0 0,0 0 0,0-1 0,0 1 0,1 0 0,0-1 0,-1 1 0,2-1 0,-1 0 0,1 0 0,-1-1 0,1 1 0,0-1 0,0 1 0,1-1 0,-1 0 0,1-1 0,4 3 0,47 26 0,1-2 0,2-3 0,61 19 0,-108-41 0,1 1 0,-1 0 0,-1 1 0,1 1 0,-1 0 0,0 0 0,0 1 0,-1 0 0,9 11 0,5 5 0,-1 2 0,24 36 0,-36-44 0,0 0 0,-2 0 0,0 0 0,-1 1 0,-1 1 0,-1-1 0,-1 1 0,0 0 0,1 23 0,-2 0 0,-2-1 0,-2 1 0,-6 57 0,5-96 0,1 0 0,-1 0 0,0 0 0,-1-1 0,1 1 0,0 0 0,-1-1 0,0 1 0,0 0 0,0-1 0,0 0 0,-1 0 0,1 0 0,-1 0 0,0 0 0,0 0 0,0 0 0,0-1 0,0 0 0,-1 1 0,1-1 0,-1-1 0,1 1 0,-1 0 0,0-1 0,1 0 0,-1 0 0,0 0 0,-8 1 0,-11 1 0,0-2 0,0 0 0,0-1 0,-27-4 0,8 1 0,-52 2 0,-45-3 0,135 4 0,0-1 0,0 0 0,0 0 0,1 0 0,-1 0 0,0-1 0,1 1 0,-1-1 0,1 0 0,0 0 0,-1 0 0,1 0 0,0-1 0,0 1 0,0-1 0,1 0 0,-1 0 0,1 0 0,-1 0 0,1 0 0,0-1 0,0 1 0,1 0 0,-1-1 0,1 0 0,-1 1 0,1-1 0,0 0 0,1 0 0,-1-5 0,-2-14 0,1 0 0,2-1 0,0 1 0,4-26 0,-1 8 0,-2 10 0,11-59 0,-10 78 0,1 0 0,1 0 0,0 0 0,1 1 0,0 0 0,0 0 0,14-19 0,29-40 0,-30 41 0,2 1 0,31-35 0,-30 39 0,-1-2 0,17-30 0,21-26 0,16 0-60,25-30 222,-89 99-372,0-2 1,-1 1-1,0-1 1,-1-1-1,-1 0 0,7-21 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5:20.25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12361 2582 24575,'-27'-17'0,"1"-2"0,0 0 0,2-2 0,0-1 0,-40-47 0,47 50 0,-22-30 0,1-1 0,3-2 0,-47-92 0,56 95 0,-41-53 0,23 38 0,31 46 0,-2 1 0,0 0 0,-1 2 0,0 0 0,-1 0 0,-1 2 0,-28-17 0,-24-20 0,13 11 0,-2 2 0,-116-53 0,-39-21 0,-48-38 0,38 24 0,153 78 0,-71-61 0,5 2 0,39 37 0,-3 4 0,-3 5 0,-198-84 0,247 123 0,-57-24 0,-173-43 0,25 13 0,38 8 0,84 22 0,49 22 0,-2 3 0,-134-12 0,-185 15 0,131 21 0,-181-4 0,107-36 0,175 14 0,-683-36 0,-598 60 0,1402 1 0,0 2 0,0 3 0,1 2 0,0 3 0,-69 25 0,-605 166 0,650-188 0,50-12 0,1 2 0,0 0 0,0 2 0,1 2 0,0 0 0,0 2 0,-37 21 0,-49 39 0,59-40 0,1 3 0,-73 62 0,79-59 0,-2-1 0,-1-3 0,-99 48 0,0 1 0,-95 72 0,-85 51 0,303-192 0,-1-1 0,-34 9 0,32-11 0,-48 23 0,47-14 0,2 1 0,1 1 0,0 1 0,-38 43 0,-28 24 0,39-38 0,2 2 0,-48 66 0,-9 9 0,42-44 0,48-58 0,0-1 0,-31 29 0,-78 79 0,-7 8 0,124-130-273,0 1 0,1-1 0,0 2 0,-13 22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5:37.19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25 24575,'6'0'0,"16"0"0,17 0 0,14 0 0,6 0 0,-1 0 0,-4 0 0,2 0 0,-2 0 0,-4 0 0,-3 0 0,-4 0 0,4 0 0,1 0 0,-1-7 0,-3-2 0,-1 1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5:40.69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85 24575,'15'-2'0,"1"0"0,0-1 0,-1 0 0,1-1 0,-1-1 0,26-12 0,-20 8 0,0 1 0,31-7 0,3 7 0,1 3 0,0 2 0,1 2 0,70 9 0,-120-7 0,0 0 0,-1 0 0,1 1 0,0 0 0,-1 0 0,0 0 0,1 1 0,-1 0 0,0 0 0,0 0 0,-1 1 0,1 0 0,-1 0 0,0 0 0,0 1 0,0 0 0,0 0 0,-1 0 0,0 0 0,0 1 0,-1 0 0,1 0 0,-1 0 0,0 0 0,-1 0 0,0 0 0,0 1 0,2 9 0,2 17 0,-1 0 0,-2 0 0,-1 1 0,-5 51 0,2-47 0,1-22 0,0 0 0,-2 0 0,1 0 0,-8 24 0,7-34 0,0-1 0,0 1 0,-1-1 0,0 0 0,0 0 0,0-1 0,-1 1 0,1-1 0,-1 1 0,0-1 0,-1 0 0,1 0 0,-1-1 0,1 0 0,-11 6 0,-2 0 0,-1-1 0,-1 0 0,0-1 0,0-1 0,0-1 0,-27 3 0,-1 3 0,-47 17 0,-32 7 0,115-32 0,0 0 0,0 0 0,0 1 0,-19 9 0,28-12 0,0 1 0,0-1 0,0 0 0,0 1 0,1-1 0,-1 1 0,0 0 0,1-1 0,-1 1 0,1 0 0,-1 0 0,1 0 0,-1 3 0,1-4 0,1 0 0,0 1 0,-1-1 0,1 0 0,0 1 0,0-1 0,0 0 0,0 1 0,1-1 0,-1 1 0,0-1 0,1 0 0,-1 1 0,0-1 0,1 0 0,0 0 0,-1 1 0,1-1 0,0 0 0,-1 0 0,1 0 0,0 0 0,0 0 0,2 2 0,5 4 0,1-1 0,1 0 0,-1 0 0,1-1 0,0 0 0,0-1 0,0 0 0,19 4 0,28 13 0,-50-18 0,20 9 0,0 2 0,-1 1 0,40 29 0,-59-38 0,0 0 0,0 0 0,-1 0 0,0 1 0,0 0 0,-1 1 0,0-1 0,0 1 0,-1 0 0,0 0 0,0 1 0,-1-1 0,0 1 0,-1 0 0,1 0 0,0 14 0,2 48 0,-3 0 0,-10 93 0,8-157 0,-1 0 0,-1-1 0,1 1 0,-1-1 0,-1 1 0,1-1 0,-1 0 0,0 0 0,0 0 0,-1 0 0,1-1 0,-1 1 0,-1-1 0,1 0 0,-1 0 0,0-1 0,0 1 0,0-1 0,-1 0 0,1 0 0,-1-1 0,0 0 0,0 0 0,0 0 0,0-1 0,-9 3 0,-9 1 0,-1-1 0,0-1 0,0 0 0,0-2 0,-41-2 0,-128-4-1365,161 4-5461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5:43.66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469 7 24575,'-3'0'0,"0"1"0,0 0 0,0 0 0,0 0 0,0 0 0,0 0 0,0 1 0,1-1 0,-1 1 0,1 0 0,-1 0 0,1 0 0,0 0 0,-1 0 0,1 0 0,-2 4 0,-31 42 0,33-44 0,-19 25 0,-2-1 0,-50 50 0,42-47 0,-37 48 0,53-56 0,1 0 0,1 1 0,-10 26 0,9-19 0,-25 42 0,32-60 0,0 0 0,1 1 0,0 0 0,1 0 0,1 1 0,0-1 0,1 1 0,0 0 0,0 16 0,1 26 0,5 62 0,0-37 0,-4-56 0,2 1 0,1 0 0,1 0 0,1-1 0,9 29 0,-11-48 0,0 0 0,1-1 0,0 0 0,0 1 0,1-1 0,-1 0 0,1 0 0,1-1 0,-1 1 0,1-1 0,0 0 0,0 0 0,0-1 0,1 0 0,0 1 0,0-2 0,0 1 0,0-1 0,0 0 0,1 0 0,-1-1 0,1 1 0,0-2 0,14 3 0,18 0 0,1-1 0,0-3 0,66-7 0,-97 5 0,0 0 0,0 0 0,0-1 0,-1-1 0,1 1 0,-1-1 0,0-1 0,0 1 0,0-1 0,-1-1 0,0 0 0,8-7 0,0-2 0,-2 0 0,1 0 0,-2-1 0,16-26 0,27-32 0,-44 61 0,0-1 0,-1 0 0,0 0 0,-1 0 0,-1-1 0,12-31 0,-13 19 0,-2-1 0,0 0 0,0-54 0,-3 44 0,9-51 0,0 7 0,-3-1 0,-5-142 0,-3 168 0,0 44 0,-1-1 0,0 0 0,0 1 0,-1-1 0,-6-18 0,7 28 0,-1 0 0,1 0 0,-1 1 0,0-1 0,0 1 0,0-1 0,-1 1 0,1-1 0,-1 1 0,0 0 0,0 0 0,0 1 0,0-1 0,0 1 0,-1-1 0,1 1 0,-1 0 0,1 0 0,-1 0 0,0 1 0,0-1 0,-5 0 0,-9-1-341,0 1 0,-1 0-1,-32 2 1,17 2-6485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00.33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24575,'0'1272'-1365,"0"-1239"-5461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05.13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585 50 24575,'-75'0'0,"25"-2"0,1 2 0,0 3 0,-67 11 0,84-8 0,20-4 0,-1 0 0,0 1 0,-22 9 0,32-11 0,-1 1 0,1 0 0,0 0 0,-1 0 0,1 0 0,0 1 0,0-1 0,1 1 0,-1 0 0,0 0 0,1 0 0,0 0 0,0 0 0,0 1 0,0-1 0,0 1 0,-1 4 0,-3 11 0,2 0 0,0 0 0,1 1 0,1-1 0,1 1 0,1 0 0,1-1 0,0 1 0,1-1 0,2 1 0,0-1 0,1 0 0,0 0 0,10 19 0,-12-32 0,1-1 0,-1 0 0,1 0 0,1 0 0,-1 0 0,1-1 0,-1 0 0,1 0 0,0 0 0,1-1 0,-1 0 0,9 4 0,9 3 0,45 13 0,-24-9 0,2 0 0,-36-12 0,0 1 0,0 0 0,0 1 0,0 0 0,-1 0 0,0 1 0,1 0 0,-2 0 0,1 1 0,-1 1 0,10 8 0,7 15 0,-2 1 0,-1 1 0,18 36 0,-33-54 0,0 0 0,-2 0 0,0 1 0,0 0 0,-2 0 0,0 0 0,0 0 0,-2 0 0,1 1 0,-2-1 0,0 0 0,-1 1 0,-1-1 0,0 0 0,-1 1 0,-1-1 0,0-1 0,-1 1 0,0-1 0,-2 1 0,1-2 0,-2 1 0,0-1 0,0 0 0,-20 23 0,20-29 0,0-1 0,0 1 0,-1-2 0,0 1 0,0-1 0,0 0 0,-18 6 0,5-3 0,1-2 0,-36 7 0,-56-1 0,101-12 0,1 1 0,-1-2 0,0 0 0,0 0 0,0-1 0,0-1 0,-14-4 0,19 3 0,1 0 0,-1-1 0,1 1 0,0-1 0,0-1 0,1 1 0,-1-1 0,1 0 0,0 0 0,1-1 0,0 1 0,-7-13 0,4 4 0,-1-1 0,2 0 0,0 0 0,-6-31 0,6 5 0,3-1 0,1 0 0,2 0 0,7-49 0,-7 85 0,1 0 0,1 0 0,0 1 0,-1-1 0,2 1 0,-1 0 0,1-1 0,0 1 0,0 0 0,1 0 0,0 1 0,0-1 0,0 1 0,1 0 0,0 0 0,-1 0 0,2 1 0,-1 0 0,0 0 0,11-5 0,-4 3 0,0 0 0,1 1 0,-1 1 0,1 0 0,1 0 0,-1 2 0,0-1 0,1 2 0,17 0 0,28 1 0,-37 2 0,0-2 0,0-1 0,0 0 0,24-6 0,-39 6 0,0-1 0,-1-1 0,1 1 0,-1-1 0,1 0 0,-1 0 0,0-1 0,0 0 0,-1 0 0,1 0 0,-1-1 0,0 0 0,0 0 0,0 0 0,-1-1 0,0 1 0,5-9 0,26-34 0,-30 43 0,1-2 0,-1 1 0,0-1 0,-1 0 0,0 0 0,0 0 0,0 0 0,-1-1 0,0 0 0,-1 1 0,3-14 0,-1-14 0,-1 0 0,-3-1 0,0 1 0,-3-1 0,-1 1 0,-1 0 0,-2 0 0,-20-60 0,24 87-227,0 1-1,0 0 1,-1 0-1,0 0 1,-7-11-1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34.56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5770 1466 24575,'-64'-62'0,"3"2"0,-59-73 0,56 46 0,-101-187 0,143 237 0,-2 1 0,-1 1 0,-2 0 0,-1 3 0,-2 0 0,-38-32 0,12 19 0,-1 2 0,-121-68 0,96 72 0,-3 3 0,-126-35 0,19 7 0,120 43 0,-1 2 0,-1 4 0,-101-8 0,68 13 0,44 5 0,-109-23 0,107 13 0,0 3 0,0 3 0,-1 2 0,-79 3 0,-155 3 0,-161 5 0,51 33 0,92 5 0,62-5 0,233-35 0,0 2 0,0 0 0,0 2 0,1 0 0,0 2 0,0 0 0,0 2 0,-30 17 0,-10 5 0,46-25 0,0 1 0,0 0 0,1 1 0,-26 21 0,-107 114 0,71-66 0,-8 13 0,-27 24 0,90-96 0,12-11 0,-1 1 0,2 0 0,-1 0 0,1 0 0,0 2 0,1-1 0,1 1 0,-1 0 0,2 0 0,-6 13 0,7-14 0,-1 0 0,0-1 0,0 1 0,-1-2 0,0 1 0,0-1 0,-1 0 0,0 0 0,-1-1 0,-13 10 0,12-10 0,1 0 0,-1 1 0,1 1 0,1-1 0,-1 2 0,2-1 0,-1 1 0,-9 17 0,2 5 0,8-14 0,-1 0 0,-1-1 0,-1 0 0,0-1 0,-25 30 0,23-35-124,1 1 0,0 0 0,0 1 0,1 0 0,1 0 0,0 1-1,1 0 1,1 1 0,0-1 0,-9 29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36.02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24575,'6'0'0,"9"0"0,9 0 0,6 0 0,5 0 0,2 0 0,3 0 0,0 0 0,0 0 0,0 0 0,6 0 0,2 0 0,-1 0 0,-1 0 0,-3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38.52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82 24575,'11'0'0,"0"-1"0,0 0 0,0-1 0,0 0 0,-1-1 0,1 0 0,-1-1 0,0 0 0,0-1 0,11-6 0,-4 3 0,0 1 0,1 0 0,1 2 0,-1 0 0,1 1 0,0 0 0,27 0 0,-5 2 0,81 8 0,-117-6 0,0 1 0,0 0 0,0 0 0,1 1 0,-1 0 0,-1-1 0,1 2 0,0-1 0,0 1 0,-1-1 0,1 1 0,-1 0 0,0 1 0,0-1 0,0 1 0,-1 0 0,1 0 0,-1 0 0,0 0 0,0 0 0,0 1 0,0-1 0,-1 1 0,0 0 0,0 0 0,0 0 0,-1 0 0,2 8 0,1 13 0,-1 0 0,0 0 0,-2 0 0,-4 40 0,2-30 0,1 104 0,-4 74 0,3-204 0,0 0 0,-1 0 0,0 0 0,0-1 0,-1 1 0,0-1 0,-1 0 0,0 0 0,-1 0 0,-8 12 0,-2-2 0,0 0 0,-34 30 0,21-22 0,8-5 0,1 1 0,1 1 0,-19 35 0,-18 23 0,-25 19 0,79-100 0,1-1 0,-1 1 0,1-1 0,-1 1 0,1-1 0,-1 1 0,1-1 0,-1 1 0,1-1 0,0 1 0,-1 0 0,1-1 0,0 1 0,-1 0 0,1-1 0,0 1 0,0 0 0,0 0 0,0-1 0,0 1 0,0 0 0,0-1 0,0 1 0,0 0 0,0 0 0,0-1 0,0 1 0,0 0 0,0-1 0,1 1 0,-1 0 0,1 1 0,0-1 0,1 0 0,-1 0 0,1 0 0,-1 0 0,1-1 0,0 1 0,-1 0 0,1-1 0,0 1 0,-1-1 0,1 1 0,0-1 0,2 0 0,70 1 0,-61-1 0,646-5-1365,-627 5-5461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5:57.89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24575,'0'735'0,"-1"-728"0,1-1 0,1 1 0,-1 0 0,1 0 0,0 0 0,1-1 0,0 1 0,0-1 0,3 8 0,-3-11 0,0 0 0,0 0 0,0 0 0,1-1 0,-1 1 0,1-1 0,-1 1 0,1-1 0,0 0 0,0 0 0,0 0 0,0 0 0,0-1 0,1 1 0,-1-1 0,0 0 0,1 0 0,-1 0 0,7 0 0,97 16 0,1-5 0,142-3 0,-196-11-102,-28 1-108,0 0-1,0 1 0,0 2 1,0 1-1,43 10 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46.12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24575,'0'1156'-1365,"0"-1123"-5461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6:49.47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544 0 24575,'-5'2'0,"0"0"0,0 0 0,0 0 0,0 0 0,1 1 0,-1 0 0,1 0 0,-1 0 0,1 0 0,0 1 0,1-1 0,-1 1 0,-3 5 0,-14 11 0,-4 4 0,0 2 0,2 0 0,1 2 0,1 0 0,-23 43 0,-31 40 0,39-60 0,2 1 0,3 1 0,1 2 0,-33 91 0,56-124 0,1 0 0,1 1 0,1-1 0,-2 39 0,6 95 0,2-79 0,-2-71 0,0 0 0,0 0 0,1 1 0,-1-1 0,1 0 0,1 0 0,-1 1 0,1-1 0,0 0 0,1-1 0,-1 1 0,1 0 0,0-1 0,0 1 0,1-1 0,0 0 0,0 0 0,0-1 0,0 1 0,1-1 0,0 0 0,0 0 0,0 0 0,0-1 0,0 1 0,10 3 0,37 22 0,-39-21 0,-1-1 0,1 0 0,1-1 0,-1 0 0,1-1 0,0-1 0,0 0 0,20 3 0,45-1 0,1-4 0,99-10 0,-175 8 0,0-1 0,0 0 0,0 0 0,0 0 0,0 0 0,-1-1 0,1 0 0,0 0 0,-1 0 0,0 0 0,1 0 0,-1-1 0,0 1 0,0-1 0,0 0 0,-1 0 0,1 0 0,-1 0 0,1-1 0,-1 1 0,0 0 0,-1-1 0,1 0 0,0 1 0,-1-1 0,0 0 0,0 0 0,0 0 0,0 0 0,0-7 0,1-11 0,-1 0 0,-1-1 0,-1 1 0,-5-27 0,4 35 0,0 1 0,-1 0 0,-1-1 0,-1 1 0,1 1 0,-2-1 0,0 1 0,0 0 0,-16-22 0,-3 4 0,-1 1 0,-33-30 0,23 25 0,30 28 5,-1 0-1,0 1 0,-1 1 1,1-1-1,-1 1 1,0 0-1,0 1 1,0 0-1,0 0 0,-1 1 1,1 0-1,-1 0 1,-10 0-1,-16-1-136,0 3 0,-34 2 0,16 1-899,11-2-5795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31T13:18:18.27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1,'24088'0,"-24064"0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2:45.67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74 3 24575,'138'-3'0,"150"7"0,-282-4 0,0 1 0,0 0 0,-1 0 0,1 1 0,0 0 0,0 0 0,-1 0 0,1 0 0,-1 1 0,0 0 0,0 0 0,0 1 0,0-1 0,0 1 0,-1 0 0,1 0 0,-1 1 0,0-1 0,5 9 0,-3-2 0,0 0 0,-1 1 0,0 0 0,-1 0 0,0 1 0,0-1 0,-2 1 0,2 15 0,2 26 0,-3 0 0,-3 0 0,-6 60 0,5-107 0,0 1 0,-1 0 0,0 0 0,-1-1 0,1 1 0,-1-1 0,-1 0 0,1 0 0,-1 0 0,-8 11 0,-3 0 0,-1-1 0,-23 20 0,20-20 0,-29 35 0,34-34 0,-1 0 0,0-2 0,-32 27 0,38-36 0,0 0 0,0-2 0,-1 1 0,0-1 0,-1 0 0,1-1 0,-1-1 0,0 1 0,-19 2 0,0-2 0,1-2 0,-51-2 0,121 0 0,-21-2 0,0 2 0,-1 0 0,1 2 0,0 0 0,0 1 0,-1 1 0,19 6 0,-21-3 0,-1 1 0,0 0 0,0 1 0,-1 1 0,0 0 0,21 21 0,-30-25 0,1 1 0,-1 0 0,-1 0 0,1 0 0,-2 1 0,1 0 0,-1 0 0,0 0 0,0 0 0,-1 1 0,0 0 0,-1-1 0,1 1 0,0 17 0,13 112 0,-6-73 0,-1 70 0,-8-117 0,-2 0 0,0-1 0,0 1 0,-8 27 0,7-39 0,0 0 0,0-1 0,0 1 0,-1-1 0,0 0 0,0 1 0,0-1 0,-1 0 0,0-1 0,0 1 0,0-1 0,0 0 0,-1 0 0,1 0 0,-1 0 0,0-1 0,-7 3 0,-28 13 0,-1-2 0,-70 18 0,-16 6 0,107-34-273,0 0 0,-1-2 0,1-1 0,-41 4 0,30-6-6553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2:50.13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612 3 24575,'-137'-2'0,"-152"5"0,285-2 0,0-1 0,0 1 0,1 0 0,-1 0 0,0 1 0,1-1 0,-1 1 0,1-1 0,-1 1 0,1 0 0,0 0 0,0 1 0,0-1 0,0 1 0,0-1 0,0 1 0,1 0 0,-1 0 0,1 0 0,0 0 0,0 1 0,0-1 0,0 1 0,1-1 0,-1 1 0,1 0 0,0-1 0,0 1 0,0 0 0,0 5 0,-1 15 0,0-1 0,1 0 0,2 0 0,3 26 0,-1-6 0,-3 12 0,-1-39 0,0-1 0,1 1 0,1-1 0,1 1 0,0 0 0,7 23 0,-7-36 0,0 1 0,0-1 0,0 1 0,1-1 0,-1 0 0,1 0 0,0 0 0,0-1 0,0 1 0,0-1 0,0 1 0,1-1 0,-1 0 0,1 0 0,-1-1 0,1 1 0,0-1 0,0 0 0,-1 0 0,1 0 0,0 0 0,7 0 0,12 1 0,-1-1 0,44-4 0,-37 1 0,-20 1 0,0 1 0,-1 0 0,1 0 0,-1 1 0,1 0 0,0 1 0,-1 0 0,0 0 0,1 1 0,-1 0 0,8 4 0,-10-3 0,-1 0 0,0 0 0,0 1 0,0-1 0,0 1 0,-1 0 0,1 1 0,-1-1 0,0 1 0,-1-1 0,0 1 0,0 0 0,0 1 0,3 10 0,1 6 0,-1 0 0,-1 1 0,-1-1 0,1 43 0,-8 101 0,-1-65 0,4-84 0,-2-1 0,0 0 0,-1 0 0,-1-1 0,0 1 0,-1-1 0,-1 1 0,-14 25 0,0 3 0,14-30 0,0 0 0,-1 0 0,-1-1 0,-1 0 0,0 0 0,-13 14 0,15-20 0,-1 0 0,0 0 0,-1-1 0,1 0 0,-2 0 0,1-1 0,-1-1 0,1 1 0,-2-1 0,1-1 0,0 0 0,-1-1 0,0 0 0,0 0 0,0-1 0,0-1 0,0 0 0,0 0 0,-16-2 0,-128-2-1365,122 2-5461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11.84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10543 2388 24575,'-19'-1'0,"0"-1"0,1-1 0,0 0 0,-1-1 0,1-1 0,1-1 0,-1-1 0,1 0 0,-24-15 0,-16-12 0,-67-55 0,97 69 0,-624-502 0,296 250 0,254 205 0,-185-92 0,18 8 0,193 104 0,-2 2 0,-154-62 0,136 69 0,-117-65 0,34 14 0,114 60 0,-422-183 0,357 164 0,-3 6 0,-168-32 0,69 14 0,150 36 0,-111-19 0,-377-4 0,-3 42 0,532 5 0,-148 9 0,-225 41 0,181-18 0,-253 36 0,286-38 0,139-20 0,1 3 0,1 2 0,0 3 0,1 3 0,1 2 0,-56 32 0,-34 13 0,-262 82 0,247-96 0,-204 97 0,322-127 0,1 3 0,-50 40 0,49-34 0,-74 44 0,-406 241 0,493-297 0,2 1 0,-33 33 0,-36 28 0,41-35 0,2 2 0,2 2 0,-53 71 0,32-39 0,45-51 0,-2 2 0,-1-1 0,-58 48 0,82-77 0,0 0 0,0 0 0,1 1 0,-1 0 0,2 0 0,-1 0 0,1 1 0,0 0 0,0 0 0,0 1 0,1-1 0,-4 11 0,-69 148-1365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21.57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24575,'695'0'-1365,"-663"0"-5461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28.56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77 24575,'0'-2'0,"1"1"0,-1-1 0,1 0 0,0 0 0,0 1 0,0-1 0,0 0 0,0 1 0,1-1 0,-1 1 0,0 0 0,1-1 0,-1 1 0,1 0 0,-1 0 0,1 0 0,1-1 0,33-19 0,-33 20 0,5-4 0,1 1 0,0 0 0,1 1 0,-1 0 0,0 1 0,1 0 0,0 0 0,0 1 0,-1 0 0,1 1 0,0 0 0,0 0 0,18 4 0,-23-3 0,0 1 0,0-1 0,0 1 0,0 0 0,0 1 0,0-1 0,0 1 0,-1 0 0,0 0 0,1 0 0,-1 1 0,0 0 0,-1 0 0,1 0 0,-1 0 0,1 0 0,-1 1 0,-1-1 0,1 1 0,-1 0 0,1 0 0,-1 0 0,-1 0 0,1 0 0,-1 0 0,1 7 0,3 33 0,-2 0 0,-2 0 0,-6 59 0,-1 12 0,7-96 0,-2 1 0,-1-1 0,0 0 0,-1 0 0,-1 0 0,-1-1 0,-1 1 0,-17 35 0,8-19 0,12-27 0,-1 1 0,0-1 0,-1 0 0,0-1 0,0 1 0,-1-1 0,0 0 0,0 0 0,-9 7 0,-56 36 0,40-30 0,30-16 0,10-3 0,12-1 0,597-4-1365,-584 3-5461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32.34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121 0 24575,'-2'6'0,"0"0"0,-1 0 0,1-1 0,-1 1 0,-1-1 0,1 0 0,-1 0 0,0 0 0,0 0 0,0-1 0,-1 0 0,-6 6 0,-2 3 0,6-6 0,2 1 0,-1 0 0,1 0 0,0 0 0,1 1 0,0 0 0,0 0 0,1 0 0,0 0 0,0 0 0,1 1 0,-1 16 0,0 13 0,5 73 0,0-57 0,-3 39 0,-1-38 0,8 83 0,-4-124 0,0-1 0,1 0 0,0 0 0,1 0 0,1 0 0,0 0 0,1-1 0,0 0 0,1 0 0,15 20 0,-17-28 0,0 0 0,1 0 0,-1-1 0,1 0 0,0 0 0,0 0 0,1 0 0,-1-1 0,1 0 0,0-1 0,0 1 0,0-1 0,0-1 0,0 1 0,0-1 0,8 0 0,19 1 0,0-2 0,42-5 0,-16 1 0,-27 2 0,-1-1 0,1-2 0,-1-1 0,0-1 0,-1-2 0,60-25 0,-85 31 0,0-1 0,-1 0 0,1 0 0,-1 0 0,0 0 0,-1-1 0,1 0 0,-1 0 0,1 0 0,-2-1 0,1 0 0,3-6 0,34-80 0,-36 79 0,4-19 0,-1 1 0,-2-1 0,-1 0 0,-1 0 0,-2 0 0,-1-1 0,-2 1 0,-1-1 0,-9-45 0,10 70 0,-1 0 0,0-1 0,0 1 0,0 0 0,-1 0 0,-1 0 0,1 1 0,-1-1 0,0 1 0,-1 0 0,0 0 0,0 0 0,-1 0 0,1 1 0,-1 0 0,-1 0 0,1 1 0,-1 0 0,0 0 0,0 0 0,-1 1 0,1 0 0,-1 1 0,0 0 0,0 0 0,-12-3 0,-17-6 0,-56-27 0,71 28 0,0 1 0,-1 1 0,0 1 0,-1 1 0,1 0 0,-2 2 0,-26-2 0,-24 6-1365,42 1-5461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56.19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39 1 24575,'0'772'0,"-2"-733"0,-2 0 0,-9 41 0,5-37 0,-3 64 0,11 199-1365,0-273-5461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5:59.27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24575,'0'855'-1365,"0"-813"-5461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00.52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782 0 24575,'-12'1'0,"0"1"0,0 0 0,0 0 0,0 1 0,-12 5 0,-46 10 0,-17-13 0,-109-6 0,-53 2 0,245-1 0,0 0 0,0 1 0,0 0 0,0 0 0,0 0 0,0 0 0,1 0 0,-1 1 0,0 0 0,1 0 0,-1 0 0,1 0 0,-1 1 0,1-1 0,0 1 0,0 0 0,0 0 0,1 0 0,-1 0 0,1 0 0,-1 0 0,1 1 0,0 0 0,0-1 0,1 1 0,-1 0 0,1 0 0,0 0 0,0-1 0,-1 6 0,-1 12 0,1 1 0,1-1 0,1 0 0,4 36 0,-2-19 0,5 164 0,-7-199 0,0-1 0,0 1 0,1 0 0,-1 0 0,1 0 0,-1-1 0,1 1 0,0 0 0,0-1 0,0 1 0,1-1 0,-1 1 0,0-1 0,1 1 0,0-1 0,-1 0 0,1 0 0,0 0 0,0 0 0,1 0 0,-1 0 0,0 0 0,0-1 0,1 1 0,-1-1 0,1 0 0,0 0 0,-1 0 0,1 0 0,0 0 0,-1 0 0,1-1 0,4 1 0,7-1 0,1 0 0,-1-2 0,1 1 0,-1-2 0,22-6 0,24-3 0,21 5 0,0 4 0,105 10 0,-182-7 0,1 1 0,-1 0 0,1 0 0,-1 0 0,1 0 0,-1 1 0,0 0 0,0 0 0,0 0 0,0 0 0,0 1 0,0-1 0,-1 1 0,1 0 0,-1 0 0,4 4 0,-2-1 0,-1 1 0,0-1 0,0 1 0,0 0 0,-1 0 0,0 0 0,0 1 0,2 13 0,0 9 0,-1 0 0,-1 0 0,-4 57 0,1-69 0,-1 94 0,-3 86 0,3-192 0,0 1 0,0-1 0,-1 1 0,0-1 0,0 0 0,-1 0 0,1 0 0,-1 0 0,-1 0 0,1-1 0,-1 1 0,0-1 0,0 0 0,-1 0 0,1 0 0,-8 5 0,-7 5 0,-1-2 0,0 0 0,-27 12 0,17-10 0,13-6 0,-1-1 0,-1-1 0,1-1 0,-1-1 0,0 0 0,-1-1 0,-19 0 0,3-1 0,0-2 0,-69-8 0,73 1-1365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04.00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7285 1888 24575,'-65'-78'0,"20"23"0,-147-180 0,85 94 0,35 39 0,6 7 0,-125-159 0,170 226 0,-1 2 0,-1 0 0,-1 2 0,-1 1 0,-2 0 0,-34-21 0,17 10 0,-44-25 0,-1 3 0,-170-76 0,54 30 0,138 66 0,-113-57 0,148 79 0,0 1 0,-1 2 0,-60-13 0,-122-29 0,146 33 0,-129-21 0,-560-4 0,681 45 0,-232 7 0,257-2 0,-1 2 0,1 2 0,-94 31 0,-14 7 0,-2-7 0,-168 19 0,202-38 0,-155 39 0,247-51 0,-218 60 0,-232 48 0,443-104 0,1 3 0,1 1 0,0 1 0,1 3 0,-44 29 0,-38 20 0,79-49 0,1 2 0,2 2 0,-55 43 0,-13 34 0,-144 175 0,235-257 0,-42 56 0,37-47 0,0-1 0,-27 26 0,26-28 0,0 2 0,2 0 0,1 2 0,2 0 0,0 1 0,-17 44 0,3-9 0,-69 95-1365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30.27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24575,'656'0'-1365,"-623"0"-5461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42.31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0 316 24575,'7'-8'0,"0"0"0,0 0 0,-1-1 0,-1 1 0,1-1 0,-1-1 0,7-18 0,-5 3 0,9-49 0,-15 68 0,1 0 0,-1 0 0,1 0 0,0 0 0,0 1 0,1-1 0,0 1 0,0-1 0,0 1 0,0 0 0,1 0 0,0 0 0,0 1 0,0 0 0,1-1 0,-1 1 0,1 1 0,0-1 0,0 1 0,1 0 0,-1 0 0,1 0 0,-1 1 0,1 0 0,0 0 0,8-2 0,13 0 0,-1 0 0,1 2 0,0 1 0,48 4 0,-25 0 0,-36-3 0,0 1 0,-1 0 0,26 7 0,-35-7 0,0 0 0,0 0 0,0 1 0,0 0 0,0 0 0,-1 0 0,1 0 0,0 0 0,-1 1 0,0 0 0,1-1 0,-1 1 0,0 1 0,-1-1 0,1 0 0,3 6 0,16 30 0,-12-23 0,-1 0 0,-1 0 0,0 1 0,-1 0 0,0 1 0,-2-1 0,0 1 0,3 25 0,-4 22 0,-2 0 0,-9 75 0,6-136 0,1 0 0,-1 0 0,0 0 0,-1-1 0,1 1 0,0 0 0,-1 0 0,0-1 0,0 1 0,0-1 0,0 0 0,-1 0 0,1 1 0,-1-1 0,0-1 0,0 1 0,0 0 0,0-1 0,0 1 0,-1-1 0,1 0 0,-1 0 0,1-1 0,-1 1 0,0-1 0,0 1 0,1-1 0,-1-1 0,0 1 0,-4 0 0,-15 2 0,0-2 0,-1 0 0,1-1 0,-26-4 0,11 1 0,37 3 0,-28 0 0,24 3 0,18 5 0,39 15 0,61 28 0,-101-44 0,1 0 0,-1 1 0,-1 1 0,1 0 0,-2 0 0,14 15 0,21 24 0,-28-30 0,0 0 0,15 24 0,-27-35 0,0 1 0,-1 0 0,0 1 0,0-1 0,-1 1 0,0 0 0,-1-1 0,0 1 0,2 13 0,-2-3 0,-1-1 0,0 1 0,-2 0 0,0-1 0,-1 1 0,-7 31 0,7-44 0,0 0 0,0 0 0,0-1 0,-1 1 0,1 0 0,-1-1 0,0 0 0,-1 0 0,0 0 0,1 0 0,-2 0 0,1-1 0,0 0 0,-1 0 0,0 0 0,0 0 0,0-1 0,0 0 0,-1 0 0,1 0 0,-1-1 0,1 0 0,-13 3 0,-20 0 0,-1-1 0,0-2 0,0-2 0,-47-5 0,-23-1 0,89 7-273,0-2 0,0 0 0,-1-1 0,-35-10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45.44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24575,'0'1181'-1365,"0"-1142"-5461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53.36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80 24575,'19'-1'0,"0"-1"0,0-1 0,33-10 0,31-4 0,5-2 0,3-2 0,-84 19 0,1 2 0,-1-1 0,1 1 0,-1 0 0,1 0 0,-1 1 0,0 0 0,1 1 0,9 2 0,-14-2 0,1 0 0,-1 0 0,0 1 0,0-1 0,1 1 0,-1-1 0,-1 1 0,1 0 0,0 0 0,-1 0 0,0 1 0,1-1 0,-1 0 0,0 1 0,-1 0 0,1-1 0,-1 1 0,0 0 0,0 0 0,0 0 0,0 0 0,0 0 0,-1 4 0,2 15 0,-1 0 0,-3 43 0,0-38 0,0 115 0,-2 57 0,3-189 0,-1 0 0,0 0 0,0 0 0,-1 0 0,0 0 0,-1-1 0,0 1 0,-1-1 0,0 0 0,-1 0 0,0 0 0,0-1 0,-1 0 0,0-1 0,-1 1 0,0-1 0,0 0 0,-13 9 0,-40 47 0,47-47 0,-2 0 0,1-1 0,-20 14 0,-104 89 0,122-104 0,15-13 0,0-1 0,0 1 0,0 0 0,0 0 0,1 0 0,-1 0 0,1 0 0,-1 0 0,1 0 0,0 0 0,0 0 0,0 1 0,0-1 0,0 0 0,0 1 0,1-1 0,-1 3 0,1-3 0,1 0 0,-1-1 0,1 0 0,-1 1 0,1-1 0,0 1 0,0-1 0,0 0 0,-1 1 0,1-1 0,1 0 0,-1 0 0,0 0 0,0 0 0,0 0 0,1 0 0,-1 0 0,0 0 0,1 0 0,-1-1 0,0 1 0,1-1 0,-1 1 0,1-1 0,-1 1 0,1-1 0,0 0 0,1 1 0,32 4 0,0-1 0,0-1 0,1-3 0,54-4 0,0 0 0,20 1 0,202 6 0,-243 11-1365,-36-6-5461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31T13:18:18.27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1,'24088'0,"-24064"0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2:45.67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58 2 24575,'109'-2'0,"118"5"0,-223-3 0,1 1 0,0 0 0,-1 0 0,1 0 0,-1 0 0,1 1 0,-1 0 0,1 0 0,-1 0 0,0 0 0,0 1 0,0-1 0,0 1 0,-1 0 0,1 0 0,-1 1 0,0-1 0,0 1 0,5 6 0,-3-2 0,-1 1 0,0 1 0,0-1 0,0 1 0,-1-1 0,-1 1 0,0 0 0,1 12 0,2 21 0,-3-1 0,-2 1 0,-5 46 0,5-83 0,-1 0 0,-1 0 0,1 0 0,-1 0 0,0 0 0,-1 0 0,1 0 0,-1-1 0,0 1 0,-7 8 0,-2 0 0,0 0 0,-18 14 0,15-14 0,-23 27 0,27-27 0,-1 0 0,0-1 0,-24 21 0,28-29 0,1 0 0,0 0 0,-1-1 0,0 0 0,0 0 0,0-1 0,-1 0 0,1-1 0,-16 3 0,1-2 0,-1-1 0,-39-2 0,96 0 0,-18-1 0,1 0 0,-1 2 0,1 0 0,-1 0 0,1 2 0,-1 0 0,15 5 0,-17-3 0,0 2 0,0-1 0,-1 1 0,0 1 0,-1 0 0,18 16 0,-24-19 0,0 0 0,0 1 0,-1-1 0,0 1 0,0 0 0,0 0 0,-1 1 0,0-1 0,0 1 0,0-1 0,-1 1 0,0 0 0,0 0 0,0 13 0,11 89 0,-6-58 0,1 56 0,-8-94 0,0 1 0,-1 0 0,0 0 0,-6 22 0,6-32 0,-1 1 0,1-1 0,-1 0 0,0 1 0,-1-1 0,1 0 0,-1 0 0,0 0 0,0-1 0,0 1 0,0-1 0,0 1 0,-1-1 0,0 0 0,0 0 0,0-1 0,-5 3 0,-22 10 0,-2-2 0,-54 15 0,-13 4 0,84-26-273,1-1 0,-1-1 0,0-1 0,-32 4 0,23-6-6553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2:50.13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612 3 24575,'-137'-2'0,"-152"5"0,285-2 0,0-1 0,0 1 0,1 0 0,-1 0 0,0 1 0,1-1 0,-1 1 0,1-1 0,-1 1 0,1 0 0,0 0 0,0 1 0,0-1 0,0 1 0,0-1 0,0 1 0,1 0 0,-1 0 0,1 0 0,0 0 0,0 1 0,0-1 0,0 1 0,1-1 0,-1 1 0,1 0 0,0-1 0,0 1 0,0 0 0,0 5 0,-1 15 0,0-1 0,1 0 0,2 0 0,3 26 0,-1-6 0,-3 12 0,-1-39 0,0-1 0,1 1 0,1-1 0,1 1 0,0 0 0,7 23 0,-7-36 0,0 1 0,0-1 0,0 1 0,1-1 0,-1 0 0,1 0 0,0 0 0,0-1 0,0 1 0,0-1 0,0 1 0,1-1 0,-1 0 0,1 0 0,-1-1 0,1 1 0,0-1 0,0 0 0,-1 0 0,1 0 0,0 0 0,7 0 0,12 1 0,-1-1 0,44-4 0,-37 1 0,-20 1 0,0 1 0,-1 0 0,1 0 0,-1 1 0,1 0 0,0 1 0,-1 0 0,0 0 0,1 1 0,-1 0 0,8 4 0,-10-3 0,-1 0 0,0 0 0,0 1 0,0-1 0,0 1 0,-1 0 0,1 1 0,-1-1 0,0 1 0,-1-1 0,0 1 0,0 0 0,0 1 0,3 10 0,1 6 0,-1 0 0,-1 1 0,-1-1 0,1 43 0,-8 101 0,-1-65 0,4-84 0,-2-1 0,0 0 0,-1 0 0,-1-1 0,0 1 0,-1-1 0,-1 1 0,-14 25 0,0 3 0,14-30 0,0 0 0,-1 0 0,-1-1 0,-1 0 0,0 0 0,-13 14 0,15-20 0,-1 0 0,0 0 0,-1-1 0,1 0 0,-2 0 0,1-1 0,-1-1 0,1 1 0,-2-1 0,1-1 0,0 0 0,-1-1 0,0 0 0,0 0 0,0-1 0,0-1 0,0 0 0,0 0 0,-16-2 0,-128-2-1365,122 2-5461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11.84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10543 2388 24575,'-19'-1'0,"0"-1"0,1-1 0,0 0 0,-1-1 0,1-1 0,1-1 0,-1-1 0,1 0 0,-24-15 0,-16-12 0,-67-55 0,97 69 0,-624-502 0,296 250 0,254 205 0,-185-92 0,18 8 0,193 104 0,-2 2 0,-154-62 0,136 69 0,-117-65 0,34 14 0,114 60 0,-422-183 0,357 164 0,-3 6 0,-168-32 0,69 14 0,150 36 0,-111-19 0,-377-4 0,-3 42 0,532 5 0,-148 9 0,-225 41 0,181-18 0,-253 36 0,286-38 0,139-20 0,1 3 0,1 2 0,0 3 0,1 3 0,1 2 0,-56 32 0,-34 13 0,-262 82 0,247-96 0,-204 97 0,322-127 0,1 3 0,-50 40 0,49-34 0,-74 44 0,-406 241 0,493-297 0,2 1 0,-33 33 0,-36 28 0,41-35 0,2 2 0,2 2 0,-53 71 0,32-39 0,45-51 0,-2 2 0,-1-1 0,-58 48 0,82-77 0,0 0 0,0 0 0,1 1 0,-1 0 0,2 0 0,-1 0 0,1 1 0,0 0 0,0 0 0,0 1 0,1-1 0,-4 11 0,-69 148-1365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6:20.78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496 2 24575,'-99'-2'0,"-109"5"0,195-2 0,0 1 0,1 0 0,-1 1 0,1 1 0,0 0 0,0 0 0,0 1 0,-22 13 0,30-15 0,0-1 0,0 1 0,1 0 0,-1 0 0,0 1 0,1-1 0,0 1 0,0 0 0,0 0 0,0 0 0,1 0 0,-1 0 0,1 0 0,0 1 0,0-1 0,1 1 0,0 0 0,-1-1 0,1 1 0,1 0 0,-1 0 0,1 0 0,0 0 0,0-1 0,1 9 0,0-8 0,1 0 0,0 0 0,-1 0 0,1-1 0,1 1 0,-1 0 0,1-1 0,0 0 0,0 0 0,0 0 0,0 0 0,1 0 0,-1-1 0,1 0 0,7 6 0,9 4 0,0-1 0,26 12 0,-3-2 0,-22-10 0,-1 0 0,-1 1 0,0 0 0,-1 2 0,0 0 0,-1 1 0,29 36 0,8 18 0,-32-44 0,30 47 0,44 72 0,-91-136 0,0 1 0,-1 0 0,0 0 0,0 0 0,-1 1 0,-1-1 0,0 1 0,2 20 0,-3 10 0,-3 42 0,0-28 0,2-43 0,0 1 0,-1-1 0,-1 0 0,0 0 0,0 0 0,-1 0 0,-8 19 0,9-27 0,-1 1 0,1-1 0,-1 0 0,0 0 0,0 0 0,-1 0 0,1 0 0,-1-1 0,0 1 0,0-1 0,0 0 0,0-1 0,0 1 0,-1-1 0,1 1 0,-1-1 0,0-1 0,1 1 0,-1-1 0,0 0 0,-7 1 0,1 0 0,-1-1 0,1 0 0,-1-1 0,1 0 0,-1-1 0,1 0 0,-1-1 0,-13-4 0,18 4 0,1 0 0,0 0 0,0-1 0,0 1 0,0-2 0,1 1 0,-1-1 0,1 1 0,0-2 0,0 1 0,0 0 0,0-1 0,1 0 0,0 0 0,0 0 0,-4-7 0,-14-30 0,-33-86 0,49 109 0,0 0 0,1 0 0,1-1 0,1 1 0,1-1 0,0 0 0,3-26 0,-1 40 0,1 0 0,0 0 0,0 1 0,0-1 0,1 0 0,0 1 0,0-1 0,1 1 0,0 0 0,-1 0 0,2 0 0,-1 0 0,6-7 0,2 2 0,0 0 0,0 0 0,24-13 0,8-8 0,-33 22 0,0-1 0,0 0 0,8-12 0,27-26 0,-38 42 0,-1 1 0,0-1 0,0 0 0,-1 0 0,0-1 0,0 1 0,0-1 0,-1 0 0,0-1 0,0 1 0,-1-1 0,0 0 0,0 1 0,-1-1 0,0-1 0,0 1 0,-1 0 0,0 0 0,0-13 0,-2-180 95,-1 92-1555,2 76-5366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21.57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24575,'695'0'-1365,"-663"0"-5461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28.56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77 24575,'0'-2'0,"1"1"0,-1-1 0,1 0 0,0 0 0,0 1 0,0-1 0,0 0 0,0 1 0,1-1 0,-1 1 0,0 0 0,1-1 0,-1 1 0,1 0 0,-1 0 0,1 0 0,1-1 0,33-19 0,-33 20 0,5-4 0,1 1 0,0 0 0,1 1 0,-1 0 0,0 1 0,1 0 0,0 0 0,0 1 0,-1 0 0,1 1 0,0 0 0,0 0 0,18 4 0,-23-3 0,0 1 0,0-1 0,0 1 0,0 0 0,0 1 0,0-1 0,0 1 0,-1 0 0,0 0 0,1 0 0,-1 1 0,0 0 0,-1 0 0,1 0 0,-1 0 0,1 0 0,-1 1 0,-1-1 0,1 1 0,-1 0 0,1 0 0,-1 0 0,-1 0 0,1 0 0,-1 0 0,1 7 0,3 33 0,-2 0 0,-2 0 0,-6 59 0,-1 12 0,7-96 0,-2 1 0,-1-1 0,0 0 0,-1 0 0,-1 0 0,-1-1 0,-1 1 0,-17 35 0,8-19 0,12-27 0,-1 1 0,0-1 0,-1 0 0,0-1 0,0 1 0,-1-1 0,0 0 0,0 0 0,-9 7 0,-56 36 0,40-30 0,30-16 0,10-3 0,12-1 0,597-4-1365,-584 3-5461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3:32.34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121 0 24575,'-2'6'0,"0"0"0,-1 0 0,1-1 0,-1 1 0,-1-1 0,1 0 0,-1 0 0,0 0 0,0 0 0,0-1 0,-1 0 0,-6 6 0,-2 3 0,6-6 0,2 1 0,-1 0 0,1 0 0,0 0 0,1 1 0,0 0 0,0 0 0,1 0 0,0 0 0,0 0 0,1 1 0,-1 16 0,0 13 0,5 73 0,0-57 0,-3 39 0,-1-38 0,8 83 0,-4-124 0,0-1 0,1 0 0,0 0 0,1 0 0,1 0 0,0 0 0,1-1 0,0 0 0,1 0 0,15 20 0,-17-28 0,0 0 0,1 0 0,-1-1 0,1 0 0,0 0 0,0 0 0,1 0 0,-1-1 0,1 0 0,0-1 0,0 1 0,0-1 0,0-1 0,0 1 0,0-1 0,8 0 0,19 1 0,0-2 0,42-5 0,-16 1 0,-27 2 0,-1-1 0,1-2 0,-1-1 0,0-1 0,-1-2 0,60-25 0,-85 31 0,0-1 0,-1 0 0,1 0 0,-1 0 0,0 0 0,-1-1 0,1 0 0,-1 0 0,1 0 0,-2-1 0,1 0 0,3-6 0,34-80 0,-36 79 0,4-19 0,-1 1 0,-2-1 0,-1 0 0,-1 0 0,-2 0 0,-1-1 0,-2 1 0,-1-1 0,-9-45 0,10 70 0,-1 0 0,0-1 0,0 1 0,0 0 0,-1 0 0,-1 0 0,1 1 0,-1-1 0,0 1 0,-1 0 0,0 0 0,0 0 0,-1 0 0,1 1 0,-1 0 0,-1 0 0,1 1 0,-1 0 0,0 0 0,0 0 0,-1 1 0,1 0 0,-1 1 0,0 0 0,0 0 0,-12-3 0,-17-6 0,-56-27 0,71 28 0,0 1 0,-1 1 0,0 1 0,-1 1 0,1 0 0,-2 2 0,-26-2 0,-24 6-1365,42 1-5461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4:30.27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24575,'656'0'-1365,"-623"0"-5461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8:27.59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7382 1582 24575,'-16'-14'0,"-1"1"0,0 0 0,-1 1 0,-31-16 0,-3-1 0,9 2 0,-432-292 0,212 70 0,130 116 0,49 48 0,38 38 0,-95-76 0,123 110 0,-1 0 0,0 2 0,-1 0 0,0 1 0,-1 1 0,0 1 0,0 1 0,-1 1 0,-29-4 0,-20 0 0,27 6 0,1-3 0,-66-19 0,-175-88 0,-18-5 0,210 95 0,-1 5 0,-114-9 0,101 14 0,-130-6 0,-341 14 0,297 9 0,-523-3 0,767 2 0,1 2 0,-1 2 0,1 1 0,-43 14 0,-59 13 0,82-23 0,0 2 0,1 3 0,0 2 0,-85 43 0,85-31 0,3 3 0,-63 50 0,-48 32 0,122-91 0,1 2 0,2 2 0,-62 57 0,7-4 0,63-57 0,1 1 0,-40 44 0,44-42 0,-1-1 0,-1-1 0,-1-1 0,-2-2 0,-39 25 0,48-32 0,1 0 0,0 2 0,1 0 0,-30 38 0,14-16 0,-26 27 0,-3-3 0,-71 57 0,118-105 0,0 0 0,1 2 0,0 0 0,1 0 0,-15 26 0,-21 27 0,15-25 0,1 1 0,3 2 0,-34 69 0,59-106 4,-1-1-1,0 0 1,-12 13-1,14-18-84,1-1 0,0 1 0,0-1 0,0 1-1,0 0 1,1 1 0,0-1 0,0 1 0,0-1 0,1 1 0,0 0 0,0 0-1,0 0 1,1 0 0,0 0 0,-1 10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8:57.43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429 0 24575,'-4'1'0,"0"0"0,-1 0 0,1 0 0,0 0 0,0 1 0,1-1 0,-1 1 0,0 0 0,0 0 0,1 1 0,-1-1 0,1 1 0,0 0 0,-4 3 0,-2 3 0,1 0 0,0 1 0,-11 15 0,-1 9 0,-2-1 0,-2-1 0,-1-1 0,-42 41 0,55-60 0,0 1 0,1 0 0,1 1 0,0 0 0,1 0 0,1 1 0,0 0 0,1 1 0,-8 24 0,-1 15 0,-13 83 0,27-127 0,-8 71 0,3 2 0,8 147 0,3-91 0,-5-103 0,0-24 0,0 1 0,1 0 0,1 0 0,0 0 0,5 18 0,-5-29 0,0 1 0,0-1 0,1 0 0,-1 0 0,1 0 0,0 0 0,0 0 0,0 0 0,0 0 0,0 0 0,1-1 0,-1 1 0,1-1 0,0 0 0,0 0 0,0 0 0,0 0 0,0 0 0,0-1 0,0 1 0,0-1 0,1 0 0,-1 0 0,1 0 0,6 0 0,36 4 0,0-3 0,1-2 0,84-11 0,-127 11 0,0-1 0,0 0 0,0 0 0,-1 0 0,1 0 0,0-1 0,0 0 0,-1 1 0,1-1 0,-1-1 0,1 1 0,-1 0 0,0-1 0,0 0 0,0 1 0,-1-1 0,1-1 0,0 1 0,-1 0 0,0 0 0,0-1 0,0 0 0,0 1 0,-1-1 0,1 0 0,-1 0 0,0 1 0,0-1 0,0-7 0,2-11 0,-1-1 0,-1 0 0,-2 0 0,-3-28 0,1 9 0,3-13 0,1 39 0,-1 0 0,0 0 0,-1 0 0,0 0 0,-2 0 0,0 0 0,-1 1 0,-11-31 0,13 42 0,-7-14 0,-1-1 0,-1 1 0,-24-30 0,31 43 0,-1 0 0,0 1 0,0-1 0,-1 1 0,0 0 0,1 0 0,-1 1 0,-1 0 0,1 0 0,0 0 0,-1 1 0,1 0 0,-1 0 0,0 0 0,-10 0 0,-94 0-1365,77 3-5461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9:56.81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105 0 24575,'0'131'0,"-23"187"0,14-253 0,-22 126 0,10-32 0,4-20 0,16-134 0,0 1 0,0-1 0,0 1 0,1-1 0,0 1 0,0 0 0,1-1 0,-1 1 0,1-1 0,0 1 0,4 9 0,-3-12 0,-1 0 0,1 0 0,0-1 0,0 1 0,1-1 0,-1 1 0,0-1 0,1 0 0,0 0 0,-1 0 0,1 0 0,0 0 0,0-1 0,0 0 0,0 1 0,0-1 0,0 0 0,0 0 0,1-1 0,-1 1 0,6 0 0,52 4 0,0-2 0,94-9 0,-10 1 0,-85 3 0,67 3 0,-113 0 0,-1 1 0,1 0 0,-1 1 0,1 1 0,-1 0 0,-1 0 0,14 8 0,30 15-1365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09:58.80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24575,'0'732'-1365,"0"-699"-5461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10:02.13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0 193 24575,'67'-41'0,"-52"30"0,1 1 0,31-15 0,110-53 0,-148 74 0,1 0 0,-1 0 0,0 0 0,1 1 0,0 1 0,0-1 0,0 2 0,0-1 0,0 2 0,0-1 0,17 2 0,-22 0 0,0-1 0,-1 1 0,1 0 0,-1 0 0,1 0 0,-1 1 0,1 0 0,-1 0 0,0 0 0,0 0 0,0 0 0,0 1 0,0 0 0,0 0 0,-1 0 0,1 0 0,-1 1 0,0-1 0,0 1 0,-1 0 0,1 0 0,-1 0 0,1 0 0,-1 0 0,0 0 0,2 9 0,1 17 0,-1 1 0,-1 0 0,-2-1 0,-1 1 0,-5 38 0,1 16 0,5 13 0,-4 73 0,2-167 0,1 1 0,-2-1 0,1 1 0,0-1 0,-1 0 0,0 1 0,0-1 0,0 0 0,0 0 0,-1-1 0,0 1 0,0 0 0,0-1 0,0 0 0,0 1 0,-1-1 0,-3 2 0,-8 6 0,-1-1 0,-32 15 0,29-16 0,10-4 0,-1-2 0,1 0 0,-1 0 0,0 0 0,-13 1 0,-18 4 0,41-8 0,0 0 0,-1 0 0,1-1 0,0 1 0,-1 0 0,1 0 0,0 0 0,-1 0 0,1 0 0,0 0 0,-1 0 0,1 0 0,0 0 0,-1 1 0,1-1 0,0 0 0,0 0 0,-1 0 0,1 0 0,0 0 0,-1 0 0,1 1 0,0-1 0,0 0 0,-1 0 0,1 0 0,0 1 0,0-1 0,-1 0 0,1 0 0,0 1 0,0-1 0,0 0 0,0 1 0,-1-1 0,1 0 0,0 1 0,0-1 0,0 0 0,0 1 0,0-1 0,0 0 0,0 1 0,0-1 0,0 0 0,0 0 0,0 1 0,0-1 0,0 0 0,0 1 0,0-1 0,0 0 0,0 1 0,1-1 0,-1 0 0,0 1 0,0-1 0,0 0 0,0 0 0,1 1 0,-1-1 0,0 0 0,0 0 0,1 1 0,-1-1 0,0 0 0,0 0 0,1 0 0,-1 1 0,30 14 0,-15-8 0,4 6 0,-1 1 0,0 1 0,0 0 0,-2 1 0,0 1 0,-1 0 0,16 25 0,-22-28 0,0 1 0,-1 0 0,-1 0 0,0 1 0,-1 0 0,0 0 0,-2 0 0,0 1 0,-1 0 0,2 23 0,-2 32 0,-9 88 0,5-152 0,0-1 0,0 1 0,-1-1 0,0 1 0,0-1 0,-1 0 0,0 0 0,0 0 0,-1 0 0,0-1 0,0 1 0,0-1 0,-1 0 0,-10 10 0,6-8 0,0-1 0,0-1 0,-1 0 0,1 0 0,-1-1 0,-1 0 0,1-1 0,-1 0 0,-12 3 0,-18 1 0,-1-1 0,1-3 0,-2-1 0,-51-4 0,17 0-1365,45 0-5461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11:35.79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140 160 24575,'1'-4'0,"0"1"0,0 0 0,0 0 0,0 0 0,0 0 0,1 0 0,-1 0 0,1 0 0,0 0 0,0 0 0,0 1 0,0-1 0,1 1 0,-1 0 0,1 0 0,-1 0 0,6-3 0,50-31 0,-39 26 0,-1 0 0,2 1 0,-1 1 0,1 1 0,0 0 0,1 2 0,-1 0 0,37-3 0,-45 8 0,10-2 0,-1 1 0,0 1 0,1 2 0,-1 0 0,31 6 0,-47-6 0,1 0 0,-1 0 0,0 0 0,0 0 0,0 1 0,0 0 0,-1 0 0,1 0 0,-1 1 0,1 0 0,-1-1 0,0 1 0,-1 1 0,1-1 0,-1 1 0,0-1 0,0 1 0,0 0 0,0 0 0,-1 0 0,0 0 0,0 1 0,-1-1 0,1 1 0,0 10 0,4 39 0,-3 0 0,-7 96 0,0-29 0,4-89 0,1-15 0,-1 1 0,-4 28 0,3-41 0,-1 1 0,0-1 0,0 1 0,0-1 0,-1 1 0,0-1 0,0 0 0,-1 0 0,1-1 0,-8 9 0,1-3 0,2 0 0,-1 0 0,-1-1 0,0 0 0,0 0 0,-1-1 0,0-1 0,0 0 0,-19 10 0,-27 6 0,-2-3 0,-72 17 0,147-38 0,-1 2 0,0 0 0,1 0 0,-1 2 0,0 0 0,0 0 0,19 10 0,-18-7 0,-1 1 0,0 0 0,-1 1 0,0 1 0,0 0 0,-1 1 0,0 0 0,-1 1 0,0 1 0,-1 0 0,15 23 0,-14-21 0,-2 1 0,0 0 0,-1 0 0,0 1 0,-2 0 0,0 1 0,6 22 0,-7-12 0,-1 1 0,-2-1 0,-1 1 0,-1 31 0,0-4 0,0-31 0,-1-1 0,-1 1 0,0 0 0,-10 44 0,9-64 0,0-1 0,0 1 0,-1 0 0,1-1 0,-1 1 0,0-1 0,0 0 0,0 0 0,-1 0 0,1 0 0,-1-1 0,0 1 0,0-1 0,0 0 0,-1 0 0,1-1 0,-1 1 0,1-1 0,-1 0 0,0 0 0,0 0 0,0-1 0,0 0 0,-10 1 0,-11 1 0,0-1 0,0-2 0,-47-4 0,28 1 0,-104 2 0,-41-3 0,120-10-1365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6:39.20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512 3 24575,'-137'-3'0,"-152"7"0,286-4 0,-1 1 0,0 0 0,0 0 0,0 0 0,1 0 0,-1 0 0,0 1 0,1 0 0,0 0 0,-1 0 0,1 0 0,0 0 0,0 1 0,0-1 0,0 1 0,0 0 0,1 0 0,-1 0 0,1 0 0,0 0 0,0 0 0,0 1 0,0-1 0,1 1 0,0 0 0,-1-1 0,1 1 0,0 0 0,1 0 0,-1 5 0,-2 14 0,1 0 0,2 1 0,0-1 0,4 26 0,-1-5 0,-3-35 0,1 14 0,0-1 0,1 0 0,1 0 0,11 41 0,-12-56 0,0-1 0,1 0 0,0 0 0,0-1 0,1 1 0,0-1 0,0 1 0,0-1 0,0 0 0,1-1 0,0 1 0,0-1 0,0 0 0,1 0 0,-1 0 0,1-1 0,0 0 0,0 0 0,0 0 0,0-1 0,9 2 0,19 3 0,0-3 0,0 0 0,0-2 0,0-2 0,42-5 0,15 2 0,-69 3 0,-11 0 0,0 0 0,0 0 0,0-1 0,19-4 0,-27 4 0,0 0 0,-1 0 0,1 0 0,0 0 0,0-1 0,0 1 0,-1-1 0,1 0 0,-1 0 0,0 0 0,1 0 0,-1 0 0,0-1 0,0 1 0,0 0 0,-1-1 0,1 0 0,0 1 0,-1-1 0,0 0 0,2-4 0,3-21 0,-1 0 0,-1 0 0,-2-1 0,-1 1 0,-1-1 0,-6-47 0,1-13 0,3-49 0,-1 131 0,-5 16 0,-5 19 0,0 7 0,2 1 0,2 1 0,1 0 0,2 0 0,-2 45 0,7 193 0,5-122 0,-4 422-1365,0-542-5461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6:11:40.72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510 0 24575,'-55'3'0,"-85"15"0,84-9 0,-80 2 0,131-11 0,-1 0 0,0 0 0,0 0 0,0 1 0,0 0 0,1 0 0,-1 1 0,0-1 0,1 1 0,-1 0 0,1 1 0,0-1 0,-10 7 0,12-5 0,0-1 0,0 1 0,0 0 0,0 0 0,0 1 0,1-1 0,0 0 0,0 1 0,0 0 0,1-1 0,-1 1 0,1 0 0,0 0 0,0 0 0,1-1 0,0 1 0,0 5 0,-2 57 0,11 103 0,-8-160 0,2 1 0,0-1 0,0 1 0,0-1 0,2 0 0,-1 0 0,1-1 0,1 0 0,-1 1 0,2-2 0,-1 1 0,10 9 0,12 11 0,60 47 0,-86-74 0,21 14 0,0-2 0,1 0 0,33 14 0,-25-13 0,40 26 0,-52-29 0,45 20 0,-49-25 0,0 0 0,0 2 0,-1 0 0,0 0 0,16 14 0,-12-6 0,0 0 0,-2 1 0,0 1 0,25 38 0,-35-45 0,0 0 0,-1 1 0,0 0 0,-2 0 0,1 1 0,-1-1 0,-1 1 0,0 0 0,-1 0 0,0 17 0,0 43 0,-7 83 0,4-151 0,0-1 0,-1 1 0,1 0 0,-1-1 0,0 0 0,-1 1 0,1-1 0,-1 0 0,0 0 0,0 0 0,-1 0 0,1-1 0,-1 1 0,0-1 0,0 0 0,-1 0 0,1-1 0,-8 5 0,-8 5 0,-1-2 0,0-1 0,-29 11 0,12-6 0,18-8 0,1-1 0,-1 0 0,0-2 0,-1 0 0,1-2 0,-22 1 0,-5-2 0,-70-8 0,108 5 0,1 0 0,0 0 0,0-1 0,0 0 0,0 0 0,0-1 0,1 0 0,-1-1 0,1 1 0,0-1 0,1-1 0,-1 1 0,1-1 0,0 0 0,0-1 0,1 1 0,0-1 0,-5-9 0,-6-11 0,1 0 0,2 0 0,-18-50 0,24 52 0,2 0 0,0 0 0,1-1 0,2 1 0,0-1 0,2 0 0,5-42 0,-4 61 0,0 1 0,1 0 0,-1 0 0,2 1 0,-1-1 0,1 0 0,-1 1 0,2-1 0,-1 1 0,0 0 0,1 0 0,8-8 0,6-4 0,39-30 0,-8 7 0,80-61 0,-89 71 0,-30 25 0,-2-1 0,1-1 0,-1 1 0,0-1 0,0-1 0,10-12 0,60-108 0,-19 29 0,-53 88 0,1-1 0,-2 0 0,0-1 0,0 1 0,-1-1 0,-1 0 0,0 0 0,2-26 0,-3 9 0,-2-1 0,-6-54 0,0 53-1365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12:56.68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405 1 24575,'-6'2'0,"0"0"0,0 1 0,0 0 0,1 0 0,-1 1 0,1-1 0,0 1 0,0 0 0,0 1 0,0-1 0,1 1 0,-6 7 0,-3 1 0,3-2 0,0 0 0,1 1 0,1-1 0,0 2 0,1-1 0,0 1 0,1 0 0,0 1 0,-4 14 0,-3 6 0,-53 127 0,36-107 0,24-44 0,-1 0 0,2 1 0,-1 0 0,2 0 0,-6 16 0,-5 36 0,2 1 0,4 0 0,-3 99 0,12-160 0,0 34 0,-1-1 0,-1 0 0,-10 46 0,3-42 0,2 1 0,2 1 0,1-1 0,4 84 0,0-121 0,1 0 0,0 0 0,0 0 0,0 0 0,1 0 0,-1 0 0,1 0 0,0 0 0,0-1 0,0 1 0,0-1 0,1 0 0,-1 1 0,1-1 0,0 0 0,0 0 0,0-1 0,1 1 0,-1-1 0,0 1 0,1-1 0,0 0 0,-1-1 0,1 1 0,0-1 0,0 1 0,0-1 0,0 0 0,0 0 0,5 0 0,16 1 0,0 0 0,0-1 0,-1-2 0,27-3 0,-7 1 0,217-2 0,-257 5 0,1 0 0,0-1 0,-1 1 0,1-1 0,-1 0 0,1-1 0,-1 1 0,1-1 0,-1 0 0,0 0 0,0 0 0,0 0 0,0-1 0,0 1 0,0-1 0,-1 0 0,1-1 0,-1 1 0,0 0 0,0-1 0,3-4 0,-2 0 0,-1 0 0,1-1 0,-2 1 0,1-1 0,-1 0 0,0 0 0,-1 0 0,0 0 0,-1 0 0,0-10 0,-8-225 0,7 232 0,0 0 0,-1-1 0,-1 1 0,0 0 0,0 1 0,-1-1 0,-1 0 0,0 1 0,-1 0 0,0 0 0,0 1 0,-1 0 0,0 0 0,-1 0 0,-16-14 0,14 14 0,-1 0 0,-1 1 0,1 1 0,-1 0 0,-1 1 0,1 0 0,-1 1 0,0 0 0,-1 1 0,1 1 0,-1 0 0,0 1 0,-20-3 0,-111 4-797,133 2 229,-23 1-6258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13:02.78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616 4 24575,'-71'-2'0,"37"1"0,-1 0 0,1 2 0,-1 2 0,-63 13 0,64-8 0,-1-2 0,-56 3 0,34-4 0,53-5 0,0 1 0,0 0 0,0 0 0,-1 0 0,1 1 0,1 0 0,-1-1 0,0 1 0,0 1 0,1-1 0,-1 0 0,1 1 0,0 0 0,0 0 0,0 0 0,0 0 0,0 0 0,1 1 0,-1-1 0,1 1 0,0-1 0,0 1 0,0 0 0,1 0 0,-1 0 0,1 0 0,0 0 0,0 0 0,0 8 0,-3 13 0,2 0 0,1 1 0,5 48 0,-2-39 0,-3 21 0,0-40 0,1 1 0,0 0 0,1 0 0,1 0 0,0 0 0,8 26 0,-8-39 0,1 0 0,-1-1 0,0 1 0,1-1 0,0 0 0,0 0 0,0 0 0,0 0 0,0 0 0,1 0 0,-1-1 0,1 0 0,0 0 0,-1 0 0,1 0 0,0-1 0,0 1 0,0-1 0,0 0 0,1 0 0,-1 0 0,6 0 0,14 1 0,0-2 0,44-3 0,-36 1 0,-16 1 0,2 0 0,0 1 0,1 0 0,22 4 0,-36-3 0,1 0 0,-1 0 0,0 1 0,0 0 0,0 0 0,0 0 0,0 1 0,0-1 0,0 1 0,-1 0 0,0 1 0,1-1 0,-1 1 0,-1 0 0,6 6 0,-1 1 0,-1 0 0,-1 1 0,1 0 0,-2 1 0,0-1 0,0 1 0,-1 0 0,-1 0 0,0 1 0,1 23 0,-1 14 0,-6 80 0,-1-43 0,6 39 0,-6 108 0,4-231 0,-1 0 0,0 0 0,0 0 0,0 0 0,0 0 0,-1 0 0,1 0 0,-1-1 0,0 1 0,0 0 0,-1-1 0,1 0 0,-1 0 0,0 1 0,1-2 0,-1 1 0,0 0 0,-1 0 0,1-1 0,0 0 0,-1 0 0,0 0 0,1 0 0,-1 0 0,0-1 0,0 0 0,0 1 0,0-1 0,0-1 0,-5 1 0,-16 2 0,1-1 0,-1-1 0,1-2 0,-27-3 0,7 1 0,20 2-105,8 1-210,0 0 0,0-2 0,-28-5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31T13:18:18.27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1,'24088'0,"-24064"0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18:37.63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816 0 24575,'-24'2'0,"0"0"0,0 2 0,-32 8 0,28-5 0,0-1 0,-29 1 0,-153-7 0,-27 2 0,234-1 0,-1-1 0,0 1 0,0 0 0,1 0 0,-1 0 0,0 0 0,1 0 0,-1 1 0,1 0 0,0 0 0,0 0 0,-1 0 0,1 0 0,0 1 0,1-1 0,-1 1 0,0 0 0,1-1 0,0 1 0,-1 1 0,1-1 0,0 0 0,1 0 0,-1 1 0,1-1 0,-1 1 0,1 0 0,0-1 0,-1 7 0,-1 10 0,1 0 0,1 0 0,1 0 0,3 30 0,-1-18 0,-1-6 0,-1-9 0,0-1 0,2 1 0,0-1 0,6 25 0,-6-37 0,-1 1 0,1-1 0,0 0 0,0 0 0,0 0 0,0 0 0,1-1 0,0 1 0,0-1 0,0 1 0,0-1 0,0 0 0,1 0 0,-1-1 0,1 1 0,-1 0 0,1-1 0,0 0 0,0 0 0,1 0 0,5 1 0,16 2 0,0-1 0,0-1 0,0-1 0,1-1 0,-1-2 0,41-5 0,-26 2 0,59 3 0,-95 1 0,0 1 0,1 1 0,-1-1 0,0 1 0,0 0 0,-1 0 0,1 0 0,0 1 0,-1-1 0,1 1 0,-1 0 0,0 1 0,0-1 0,0 1 0,0-1 0,-1 1 0,0 0 0,5 8 0,5 7 0,-2 1 0,18 41 0,-27-55 0,0-1 0,28 63 0,21 74 0,-44-105 0,-1 0 0,-2 1 0,-2 0 0,-1 0 0,-5 40 0,2 3 0,2-70 0,0 0 0,-1-1 0,0 1 0,-1-1 0,0 1 0,-1-1 0,-4 12 0,5-18 0,0 1 0,-1-1 0,1 1 0,-1-1 0,0 0 0,-1 0 0,1-1 0,-1 1 0,0 0 0,1-1 0,-2 0 0,1 0 0,0 0 0,0-1 0,-1 1 0,-8 2 0,-14 5 0,-1-2 0,0 0 0,-1-2 0,0-1 0,-34 1 0,-147-6 0,100-3 0,107 3 0,-6 1 0,-1-2 0,0 1 0,1-1 0,-17-4 0,23 4 0,1 0 0,-1 0 0,0 0 0,1 0 0,-1-1 0,1 1 0,-1-1 0,1 0 0,0 1 0,-1-1 0,1 0 0,0 0 0,0-1 0,1 1 0,-1 0 0,0-1 0,1 1 0,-1-1 0,1 1 0,-2-6 0,-1-11-83,0 0 1,1 0-1,1 0 0,1-1 0,2-29 1,-1 26-787,1-36-5957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18:41.58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405 1 24575,'-41'38'0,"-1"-2"0,-70 46 0,79-60 0,24-14 0,0 0 0,0 1 0,1 0 0,0 0 0,1 1 0,0 0 0,0 1 0,1-1 0,1 1 0,-8 18 0,3-1 0,0 1 0,2 0 0,-5 35 0,-10 137 0,8-79 0,6 2 0,9 153 0,2-124 0,-3-141 0,2 0 0,-1 1 0,2-1 0,0 0 0,0 0 0,5 14 0,-5-22 0,-1 0 0,1 0 0,0-1 0,0 1 0,0-1 0,1 1 0,-1-1 0,1 0 0,0 0 0,0 0 0,0 0 0,0 0 0,0-1 0,1 1 0,-1-1 0,1 0 0,0 0 0,0 0 0,-1-1 0,1 1 0,7 1 0,11 1 0,-1-2 0,1 0 0,23-1 0,-22-1 0,-1 1 0,45 8 0,-23 0 0,50 5 0,-78-12 0,0-1 0,0-1 0,0 0 0,0-2 0,0 1 0,25-8 0,-37 8 0,0-1 0,0 0 0,0 0 0,0 0 0,0-1 0,0 1 0,-1-1 0,1 0 0,-1 0 0,0 0 0,0 0 0,0-1 0,0 1 0,-1-1 0,1 0 0,-1 0 0,0 0 0,0 0 0,0 0 0,-1 0 0,1-1 0,-1 1 0,0 0 0,0-7 0,2-11 0,-1 0 0,-1 0 0,-4-39 0,1 29 0,1-1 0,0 8 0,0 1 0,-7-38 0,6 54 0,-1-1 0,1 1 0,-1 0 0,-1 0 0,0 0 0,0 0 0,0 0 0,-1 1 0,0 0 0,-11-12 0,-17-16 0,22 21 0,0 2 0,-1-1 0,-1 2 0,0 0 0,-1 0 0,-27-16 0,12 11 0,-1 2 0,-1 0 0,0 2 0,0 2 0,-2 1 0,-62-10 0,22 8-1365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1:59.96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502 1 24575,'-38'0'0,"-25"-1"0,-67 9 0,109-5 0,0 1 0,0 1 0,0 0 0,1 2 0,-1 0 0,2 2 0,-20 10 0,32-15 0,1 0 0,0 0 0,0 0 0,0 1 0,1 0 0,0 0 0,0 0 0,0 1 0,0 0 0,1 0 0,0 0 0,0 0 0,1 1 0,0-1 0,-4 12 0,6-13 0,0-1 0,0 1 0,0 0 0,1 0 0,0 0 0,0 0 0,0-1 0,0 1 0,1 0 0,0 0 0,0 0 0,0-1 0,1 1 0,-1 0 0,1-1 0,0 1 0,0-1 0,1 0 0,-1 0 0,1 0 0,0 0 0,0 0 0,7 5 0,6 6 0,1 0 0,0-2 0,1 0 0,1-1 0,0-1 0,1-1 0,-1-1 0,26 9 0,-10-4 0,-2 1 0,0 2 0,0 2 0,-2 0 0,-1 3 0,0 0 0,-1 2 0,-2 1 0,-1 1 0,0 1 0,30 44 0,-47-59 0,0 0 0,-1 0 0,0 1 0,-1 0 0,0 1 0,-1 0 0,-1 0 0,0 0 0,-1 1 0,0-1 0,-1 1 0,-1 0 0,0 0 0,-1 23 0,0 15 0,0-24 0,0-1 0,-2 1 0,-1-1 0,-1 1 0,-1-1 0,-10 33 0,12-57 0,0 1 0,0-1 0,0 0 0,-1 0 0,0-1 0,0 1 0,0 0 0,0-1 0,0 0 0,-1 0 0,1 0 0,-1 0 0,0 0 0,0-1 0,0 0 0,0 1 0,0-2 0,-1 1 0,1 0 0,-1-1 0,1 0 0,-1 0 0,-5 0 0,-13 2 0,0-2 0,0 0 0,-36-5 0,19 2 0,27 2 0,-1-1 0,1 0 0,0-1 0,0-1 0,0 0 0,0 0 0,1-2 0,-1 1 0,1-1 0,0-1 0,1 0 0,-1-1 0,1 0 0,0-1 0,1 0 0,0-1 0,0 0 0,1-1 0,-11-14 0,-10-14 0,13 18 0,1-2 0,1 1 0,1-2 0,1 0 0,-12-29 0,20 39 0,-4-9 0,1-2 0,1 1 0,-7-46 0,13 63 0,1 0 0,-1-1 0,1 1 0,1-1 0,-1 1 0,1 0 0,0-1 0,1 1 0,-1 0 0,1 0 0,1 0 0,-1 0 0,1 0 0,0 1 0,0-1 0,1 1 0,-1-1 0,1 1 0,8-8 0,7-2 0,1 0 0,0 1 0,1 2 0,0 0 0,45-18 0,-47 23 0,-1-1 0,1 0 0,-2-2 0,1 0 0,-1-1 0,-1-1 0,0 0 0,-1-1 0,18-19 0,-21 17 0,0-1 0,-1-1 0,-1 0 0,-1 0 0,0-1 0,-1-1 0,-1 1 0,0-1 0,-2 0 0,0 0 0,-2-1 0,0 0 0,-1 1 0,0-29 0,-3-28-1365,1 42-5461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19:08.18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2745 24575,'1'-12'0,"1"0"0,0 1 0,0-1 0,1 1 0,1-1 0,0 1 0,0 0 0,1 0 0,8-11 0,9-14 0,29-38 0,23-26 0,72-130 0,-123 194 0,1 1 0,2 0 0,1 2 0,2 2 0,55-49 0,-69 66 0,-1-2 0,16-21 0,-20 23 0,1 0 0,0 1 0,1 1 0,14-12 0,27-19 0,-27 20 0,1 1 0,48-28 0,-31 23 0,74-59 0,-74 51 0,64-38 0,174-101 0,-222 134 0,138-78 0,128-90 0,-263 157 0,87-96 0,-104 102 0,1 3 0,3 1 0,1 3 0,107-61 0,-71 54 0,2 4 0,143-44 0,-109 53 0,157-20 0,-162 32 0,231-32 0,-184 36 0,-14 2 0,214-35 0,-204 35 0,268 10 0,-210 8 0,-3-6 0,235 5 0,-255 17 0,36 1 0,-169-19 0,108 20 0,-16 13 0,179 65 0,-305-90 0,21 3 0,1-2 0,90 7 0,-17-2 0,-95-10 0,-2 2 0,1 1 0,-1 1 0,-1 1 0,35 20 0,24 10 0,196 92 0,-228-105 0,-1 3 0,67 51 0,-117-81 0,54 44 0,68 69 0,-78-69 0,2-1 0,61 41 0,-41-38 0,-9-6 0,77 40 0,30 8 0,164 73 0,-278-142 0,-12-6 0,0 1 0,-1 2 0,-1 2 0,0 2 0,42 31 0,-58-31 0,-1 1 0,0 0 0,-2 2 0,20 32 0,4 5 0,89 126 0,-81-120 0,61 62 0,-17-22 0,-75-83 0,0-1 0,1-1 0,2-1 0,0-1 0,32 21 0,-41-32 0,1 1 0,-2 0 0,1 1 0,-1 1 0,-1 0 0,0 0 0,-1 2 0,14 19 0,-16-21 0,1 0 0,1 0 0,0-1 0,18 15 0,-19-18 0,0 0 0,-1 1 0,0 0 0,-1 0 0,0 1 0,0 0 0,-1 0 0,6 12 0,0 5-1365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1:30.84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24575,'43'2'0,"83"15"0,5 1 0,-50-12 0,81 17 0,-104-15-119,1-2 0,113-4 0,-115-3-889,-23 1-5818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1:33.56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46 1 24575,'2'93'0,"1"-46"0,-3 0 0,-2 0 0,-1 0 0,-13 56 0,6-55 0,2 0 0,-4 88 0,14 102 0,1-82 0,-3-117-1365,0-4-5461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2:29.00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24575,'0'1251'-1365,"0"-1216"-5461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2:41.50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410 2 24575,'-46'-1'0,"-60"3"0,95-1 0,1 0 0,0 1 0,0 1 0,0 0 0,0 0 0,1 1 0,-1 0 0,-9 6 0,-5 4 0,8-5 0,1 0 0,1 1 0,-27 23 0,36-28 0,1 0 0,0 0 0,0 1 0,0-1 0,0 1 0,1 0 0,0 0 0,0 1 0,1-1 0,0 0 0,0 1 0,0 0 0,-1 12 0,-1 42 0,6 98 0,2-55 0,-4-82 0,1 0 0,1 0 0,1 0 0,1-1 0,1 1 0,14 37 0,-16-50 0,1 0 0,1-1 0,-1 0 0,1 1 0,1-2 0,0 1 0,0 0 0,0-1 0,1-1 0,0 1 0,0-1 0,1 0 0,0 0 0,0-1 0,0 0 0,1-1 0,17 7 0,51 24 0,-63-27 0,1-1 0,0 0 0,0-2 0,0 1 0,0-2 0,19 4 0,-14-5 0,0-1 0,1-1 0,-1 0 0,1-2 0,-1 0 0,27-6 0,-42 6 0,1-1 0,0 1 0,-1-2 0,1 1 0,-1 0 0,0-1 0,0 0 0,0-1 0,0 1 0,0-1 0,-1 0 0,1 0 0,-1 0 0,0 0 0,0-1 0,-1 0 0,1 0 0,-1 0 0,0 0 0,-1 0 0,1-1 0,-1 1 0,0-1 0,0 0 0,-1 1 0,1-7 0,5-40 0,-3 1 0,-2-1 0,-8-80 0,1 8 0,4 107 0,0 1 0,-2-1 0,0 1 0,-1 0 0,-1-1 0,0 2 0,-1-1 0,-1 1 0,0 0 0,-1 0 0,-1 1 0,0 0 0,-1 1 0,0 0 0,-1 0 0,-1 1 0,0 0 0,-17-12 0,4 9-1365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2:59.76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203 0 24575,'-2'1'0,"0"-1"0,0 1 0,-1 0 0,1 0 0,0 0 0,0 0 0,0 0 0,0 1 0,0-1 0,0 0 0,1 1 0,-1 0 0,0-1 0,1 1 0,-1 0 0,1 0 0,-1 0 0,1 0 0,-2 4 0,-19 43 0,-14 46 0,12-34 0,-16 66 0,30-84 0,1-9 0,1-1 0,2 2 0,-3 40 0,8 416 0,3-231 0,-2-254 0,0-1 0,0 1 0,0 0 0,0 0 0,1 0 0,0 0 0,1 0 0,-1 0 0,1-1 0,0 1 0,0-1 0,1 1 0,0-1 0,0 0 0,0 0 0,0 0 0,1 0 0,0-1 0,0 0 0,0 1 0,0-1 0,1-1 0,0 1 0,0-1 0,0 1 0,0-1 0,0-1 0,1 1 0,-1-1 0,1 0 0,-1 0 0,1-1 0,6 2 0,30 4 0,-1-2 0,1-2 0,-1-1 0,67-7 0,-16 2 0,-84 3 0,0 0 0,0-1 0,0 0 0,-1 0 0,1 0 0,0-1 0,-1-1 0,1 1 0,-1-1 0,0 0 0,0-1 0,0 1 0,0-2 0,-1 1 0,1-1 0,-1 0 0,0 0 0,-1 0 0,1-1 0,-1 0 0,0 0 0,-1 0 0,1-1 0,-1 0 0,-1 0 0,1 0 0,4-13 0,-2 4 0,-1-1 0,0 1 0,-1-1 0,-1 0 0,0 0 0,-2 0 0,0 0 0,-1-1 0,-2-22 0,1 32 0,0-1 0,0 1 0,-1-1 0,0 1 0,-1 0 0,1 0 0,-2 0 0,1 0 0,-1 0 0,0 1 0,-1-1 0,0 1 0,0 1 0,0-1 0,-1 0 0,0 1 0,0 0 0,-1 1 0,0 0 0,-10-7 0,-65-40 0,57 34 0,-49-26 0,8 3 0,58 34 0,0 1 0,-1 0 0,1 0 0,-2 1 0,1 0 0,0 1 0,-1 0 0,0 1 0,-17-5 0,-46 3-1365,39 5-5461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3:14.38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204 0 24575,'-1'1'0,"-1"-1"0,1 0 0,0 1 0,0-1 0,0 0 0,0 1 0,0 0 0,-1-1 0,1 1 0,0 0 0,0-1 0,0 1 0,1 0 0,-1 0 0,0 0 0,0 0 0,0 0 0,1 0 0,-1 0 0,0 0 0,1 0 0,-2 2 0,-12 32 0,8-16 0,-14 27 0,-24 92 0,22-34 0,-13 141 0,17-153 0,12-64 0,-7 56 0,11 240 0,4-165 0,-3-152 0,1 1 0,0 0 0,1 0 0,0 0 0,0 0 0,0 0 0,1-1 0,1 1 0,-1-1 0,1 1 0,0-1 0,1 0 0,-1 0 0,2 0 0,-1-1 0,1 1 0,0-1 0,0 0 0,0 0 0,1-1 0,0 0 0,0 0 0,1 0 0,-1-1 0,1 0 0,0 0 0,0 0 0,0-1 0,1 0 0,-1-1 0,1 1 0,-1-2 0,1 1 0,9 0 0,46 4 0,0-2 0,90-7 0,-32-1 0,-113 4 0,-1 0 0,1 0 0,-1-1 0,0 0 0,1 0 0,-1-1 0,0 0 0,13-5 0,-16 5 0,-1 0 0,0-1 0,0 1 0,0 0 0,-1-1 0,1 0 0,-1 1 0,1-1 0,-1 0 0,0 0 0,0-1 0,0 1 0,0 0 0,-1-1 0,0 1 0,1-1 0,-1 1 0,0-1 0,0-6 0,3-26 0,-1-1 0,-2 1 0,-6-54 0,0 5 0,5 70 0,-2 1 0,0 0 0,-1 0 0,0 0 0,-1 0 0,-1 0 0,0 1 0,-12-22 0,4 11 0,-2 2 0,0 0 0,-34-36 0,36 47 0,-1 0 0,0 1 0,0 1 0,-1 0 0,-1 1 0,1 1 0,-1 0 0,-32-8 0,-1-2 0,30 10-227,1 2-1,-1 0 1,-1 2-1,1 0 1,-25-1-1,11 3-6598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3:32.34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1939 24575,'5'-2'0,"0"1"0,-1-1 0,1 1 0,-1-1 0,1-1 0,-1 1 0,0 0 0,0-1 0,0 0 0,0 0 0,0-1 0,-1 1 0,1-1 0,4-6 0,6-4 0,54-57 0,-4-4 0,70-102 0,53-106 0,-151 220 0,-3-1 0,42-118 0,-66 157 0,1 0 0,1 0 0,1 1 0,1 1 0,2 0 0,0 0 0,1 2 0,1 0 0,1 1 0,1 0 0,28-21 0,-19 22 0,0 1 0,1 1 0,1 1 0,44-15 0,-1-1 0,28-19 0,-44 22 0,1 2 0,102-33 0,-47 21 0,-75 25 0,1 1 0,45-9 0,171-47 0,-201 52 0,73-29 0,-93 31 0,1 2 0,0 2 0,1 1 0,0 2 0,63-7 0,-24 8 0,115-26 0,-122 18 0,1 4 0,82-4 0,281 18 0,-387-1 0,-1 2 0,0 3 0,0 1 0,0 2 0,-1 2 0,-1 2 0,71 33 0,88 32 0,-147-56 0,1-3 0,61 14 0,22 7 0,-84-18 0,96 53 0,-72-33 0,-62-34 0,-1 1 0,0 1 0,0 0 0,-1 1 0,-1 1 0,0 0 0,-1 1 0,-1 0 0,0 1 0,12 20 0,-20-30 0,121 152 0,-104-124 0,-1 0 0,-2 2 0,-1 0 0,-2 0 0,-2 2 0,10 40 0,-16-55 0,1-1 0,1 1 0,1-1 0,1-1 0,1 1 0,0-2 0,27 35 0,-22-30 0,-1 2 0,-1 0 0,-2 1 0,19 56 0,2 5 0,-21-53 0,-1 1 0,11 72 0,-16-75 0,5 40 0,-6-38 0,11 45 0,-12-68 0,0 0 0,0 0 0,1-1 0,1 1 0,0-1 0,0 0 0,13 14 0,12 23-1365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3:41.21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24575,'932'0'-1365,"-898"0"-5461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3:42.64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24575,'0'1009'-1365,"0"-975"-5461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2:03.90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656 1 24575,'-545'0'0,"538"-1"0,1 1 0,0 1 0,0-1 0,0 1 0,-1 0 0,1 1 0,0-1 0,0 1 0,1 0 0,-10 5 0,12-5 0,0 0 0,1 0 0,-1 1 0,1-1 0,0 1 0,-1-1 0,1 1 0,0 0 0,1 0 0,-1-1 0,0 1 0,1 1 0,0-1 0,-1 0 0,1 0 0,1 0 0,-1 1 0,0-1 0,1 0 0,-1 7 0,2 6 0,0-1 0,1 1 0,1-1 0,0 0 0,1 1 0,1-2 0,0 1 0,9 17 0,-5-13 0,-1 2 0,-1-1 0,6 33 0,-10 0 0,-3-41 0,1 0 0,-1 0 0,2 0 0,0-1 0,5 18 0,-6-26 0,1 1 0,-1-1 0,1 0 0,0 0 0,0 0 0,0-1 0,0 1 0,0 0 0,1-1 0,-1 1 0,1-1 0,0 0 0,0 0 0,0 0 0,0 0 0,0 0 0,0-1 0,0 1 0,0-1 0,1 0 0,-1 0 0,0 0 0,5 0 0,30 3 0,-1-1 0,1-2 0,60-6 0,1 0 0,-54 3 0,-30 0 0,0 1 0,1 0 0,-1 2 0,1 0 0,-1 0 0,1 2 0,16 4 0,-29-6 0,0 1 0,-1-1 0,1 1 0,0 0 0,0 0 0,-1 0 0,0 0 0,1 0 0,-1 0 0,0 1 0,0-1 0,0 1 0,0-1 0,0 1 0,-1 0 0,1 0 0,-1 0 0,0 0 0,2 5 0,0 5 0,-1 1 0,0-1 0,0 21 0,2 14 0,6 2 0,-2 0 0,-3 1 0,-2-1 0,-4 69 0,-1-107 0,-1 0 0,0 0 0,-1 0 0,-1-1 0,1 1 0,-2-1 0,1 0 0,-2-1 0,1 0 0,-1 0 0,-1 0 0,0-1 0,0 0 0,-1 0 0,0-1 0,-1 0 0,1-1 0,-2 0 0,1 0 0,-1-1 0,0-1 0,0 1 0,0-2 0,-1 0 0,1 0 0,-22 3 0,-57-3 0,-95-7 0,38 0 0,109 3-1365,5 0-5461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4:01.47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115 5 24575,'64'-1'0,"-40"-1"0,1 1 0,0 1 0,0 2 0,-1 0 0,27 7 0,-46-8 0,0 1 0,1 1 0,-1-1 0,-1 1 0,1-1 0,0 2 0,-1-1 0,1 0 0,-1 1 0,0 0 0,0 0 0,0 0 0,-1 0 0,0 1 0,1-1 0,-2 1 0,1 0 0,0 0 0,-1 0 0,0 0 0,0 0 0,-1 1 0,1-1 0,0 10 0,2 12 0,-2 0 0,-1 1 0,-5 51 0,1-33 0,3 25 0,1-45 0,-1 0 0,-1 0 0,-1 0 0,-9 37 0,10-59 0,0 1 0,-1 0 0,0-1 0,0 0 0,0 1 0,-1-1 0,0 0 0,1 0 0,-1 0 0,-1-1 0,1 1 0,0-1 0,-1 1 0,0-1 0,0 0 0,0-1 0,0 1 0,0-1 0,0 1 0,-9 2 0,-4 0 0,0-1 0,0-1 0,-1 0 0,-25 0 0,-30 5 0,73-8 0,-50 15 0,50-15 0,-1 0 0,0 1 0,0-1 0,0 0 0,1 1 0,-1-1 0,0 1 0,0-1 0,1 1 0,-1-1 0,0 1 0,1 0 0,-1-1 0,1 1 0,-1 0 0,1-1 0,-1 1 0,1 0 0,-1 0 0,1 1 0,0-1 0,0 0 0,1 0 0,-1 0 0,1 0 0,-1 0 0,1-1 0,-1 1 0,1 0 0,0 0 0,0 0 0,-1-1 0,1 1 0,0 0 0,0-1 0,0 1 0,0-1 0,-1 1 0,1-1 0,0 1 0,0-1 0,0 0 0,0 1 0,2-1 0,25 10 0,0-1 0,34 6 0,-36-10 0,0 1 0,-1 2 0,31 13 0,-51-19 0,-1 1 0,1 0 0,-1 0 0,0 1 0,0-1 0,0 1 0,-1 0 0,1 0 0,-1 0 0,0 1 0,0-1 0,0 1 0,-1 0 0,0 0 0,1 0 0,-2 0 0,1 0 0,-1 0 0,0 0 0,1 8 0,1 13 0,-1-1 0,-2 1 0,-2 27 0,1-22 0,0 111 0,-5 88 0,5-222 0,0 1 0,0 0 0,-1-1 0,0 1 0,-1-1 0,0 0 0,0 1 0,-1-1 0,0-1 0,0 1 0,0 0 0,-1-1 0,-1 0 0,1 0 0,-1-1 0,0 0 0,-1 0 0,1 0 0,-1-1 0,-9 6 0,3-4 0,-1 0 0,0-1 0,-1-1 0,1 0 0,-1-1 0,0 0 0,0-2 0,0 0 0,0 0 0,-25-1 0,24-1-106,2 0 166,0 0 0,1-1 0,-26-4-1,36 4-137,-1 0-1,1 0 0,-1-1 0,1 1 0,-1-1 0,1 0 0,0 1 0,0-2 1,-1 1-1,2 0 0,-1 0 0,0-1 0,0 0 0,1 1 0,-1-1 1,1 0-1,0 0 0,-3-6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4:13.81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367 0 24575,'-6'2'0,"0"1"0,0-1 0,0 1 0,0 1 0,0-1 0,1 1 0,0 0 0,0 0 0,0 0 0,0 1 0,1-1 0,-6 8 0,-4 2 0,3-3 0,-6 6 0,0-2 0,-28 19 0,37-28 0,1 0 0,-1 1 0,1 0 0,0 0 0,1 1 0,0-1 0,0 1 0,0 0 0,1 1 0,-6 14 0,-4 10 0,-14 56 0,12-34 0,4-12 0,2 0 0,2 1 0,1 1 0,-1 56 0,10 184 0,2-117 0,-4-126 0,-1-25 0,2 0 0,0 0 0,1 0 0,5 31 0,-5-44 0,0-1 0,0 1 0,1 0 0,-1-1 0,1 1 0,0-1 0,0 1 0,0-1 0,0 0 0,0 0 0,1 0 0,-1 0 0,1 0 0,0-1 0,0 1 0,0-1 0,0 0 0,1 0 0,-1 0 0,0 0 0,1-1 0,-1 1 0,1-1 0,0 0 0,0 0 0,5 1 0,30 2 0,1-2 0,0-1 0,58-7 0,10 0 0,-84 7 0,-11-1 0,-1 0 0,1 0 0,-1-1 0,14-3 0,-23 3 0,0 0 0,0 0 0,0 0 0,0 0 0,-1 0 0,1-1 0,0 1 0,0-1 0,-1 0 0,1 0 0,-1 0 0,1 0 0,-1 0 0,0 0 0,0-1 0,0 1 0,0-1 0,-1 1 0,1-1 0,-1 0 0,2-3 0,1-6 0,-1 0 0,0-1 0,-1 1 0,-1 0 0,0-1 0,-1 1 0,0-1 0,0 1 0,-2-1 0,1 1 0,-2 0 0,0 0 0,0 0 0,-1 0 0,0 0 0,-1 1 0,0-1 0,-1 1 0,-1 1 0,0-1 0,-12-14 0,9 11 0,0-1 0,1 0 0,-7-20 0,11 25 0,0-1 0,0 0 0,-1 1 0,0 0 0,-1 1 0,0-1 0,-1 1 0,0 1 0,-9-9 0,5 9-97,-1 1-1,0 0 1,0 0-1,-1 1 1,1 1-1,-1 1 1,0 0-1,-1 0 1,1 1-1,-1 1 1,1 1-1,-1 0 0,-27 2 1,7-1-6729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24:51.26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495 3 24575,'-130'-2'0,"-144"5"0,270-2 0,0-1 0,0 1 0,-1 0 0,1 1 0,0-1 0,1 1 0,-1-1 0,0 1 0,0 0 0,1 1 0,-1-1 0,1 1 0,0-1 0,0 1 0,0 0 0,0 0 0,0 0 0,0 1 0,1-1 0,0 1 0,0-1 0,0 1 0,0 0 0,0 0 0,1 0 0,-1 0 0,1 0 0,0 0 0,1 0 0,-1 8 0,-2 9 0,2 1 0,1 0 0,0-1 0,7 36 0,-6-50 0,0-1 0,1 1 0,0-1 0,1 1 0,0-1 0,0 0 0,0 0 0,0 0 0,1 0 0,0-1 0,0 0 0,6 6 0,9 7 0,39 31 0,-7-7 0,-43-36 0,-1 0 0,1 0 0,0-1 0,1 0 0,-1 0 0,1-1 0,0 0 0,0-1 0,0 0 0,0 0 0,1-1 0,13 1 0,11 0 0,0-2 0,41-3 0,-28 0 0,-39 2 0,0 0 0,0 0 0,-1-1 0,1-1 0,-1 1 0,1-1 0,-1 0 0,12-6 0,-16 6 0,0 0 0,0 0 0,0 0 0,0-1 0,0 1 0,0-1 0,-1 0 0,1 0 0,-1 0 0,0 0 0,0 0 0,0-1 0,0 1 0,-1 0 0,0-1 0,1 0 0,-1 1 0,0-1 0,0-6 0,4-30 0,-3 0 0,-1 0 0,-6-61 0,-1-3 0,7 93 0,-2 0 0,0 0 0,0 1 0,-4-18 0,5 28 0,0 0 0,0-1 0,0 1 0,0 0 0,0-1 0,0 1 0,0 0 0,0-1 0,0 1 0,0 0 0,0-1 0,-1 1 0,1 0 0,0-1 0,0 1 0,0 0 0,0 0 0,0-1 0,-1 1 0,1 0 0,0-1 0,0 1 0,-1 0 0,1 0 0,0 0 0,0-1 0,-1 1 0,1 0 0,0 0 0,0 0 0,-1 0 0,1 0 0,0-1 0,-1 1 0,1 0 0,0 0 0,-1 0 0,1 0 0,0 0 0,-1 0 0,1 0 0,0 0 0,-1 0 0,1 0 0,0 0 0,-1 0 0,-8 18 0,-1 30 0,8-10 0,1-1 0,2 1 0,1-1 0,2 0 0,11 50 0,-4-16 0,-3 1 0,-4 1 0,-7 117 0,0-45 0,3 216-1365,0-326-5461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31T13:18:18.27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1,'24088'0,"-24064"0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0:43.66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0 236 24575,'1'-4'0,"0"1"0,0-1 0,1 0 0,-1 1 0,1 0 0,-1-1 0,1 1 0,0 0 0,0 0 0,1 0 0,-1 0 0,4-3 0,34-32 0,-25 29 0,0 0 0,26-12 0,26-15 0,-50 24 0,1 1 0,0 0 0,0 1 0,25-9 0,-34 16 0,-1 1 0,1-1 0,0 1 0,-1 1 0,1 0 0,0 0 0,0 1 0,0 0 0,0 0 0,0 1 0,0 1 0,14 3 0,-16-3 0,0 0 0,0 0 0,0 1 0,0 0 0,0 1 0,-1 0 0,1 0 0,-1 0 0,0 1 0,0-1 0,-1 1 0,0 1 0,1-1 0,-2 1 0,1 0 0,-1 0 0,4 7 0,-2-1 0,-2 0 0,0 0 0,0 0 0,-1 1 0,-1-1 0,0 1 0,0-1 0,-1 1 0,-2 17 0,1 50 0,-7 196 0,6-270 0,1 0 0,-1 0 0,0 0 0,0 0 0,-1 0 0,1 0 0,-1 0 0,-1 0 0,1-1 0,-1 1 0,0-1 0,0 0 0,-1 0 0,1 0 0,-1 0 0,0-1 0,-1 1 0,-7 5 0,2-3 0,-1-1 0,0-1 0,0 0 0,0-1 0,0 0 0,-1 0 0,0-1 0,-15 2 0,-3 0 0,-23 6 0,-1-3 0,-64 2 0,108-10 0,5-1 0,0 1 0,0-1 0,1 1 0,-1 1 0,0-1 0,0 1 0,1 0 0,-1 0 0,1 0 0,-1 1 0,1-1 0,-1 1 0,-7 5 0,12-7 0,0 0 0,0 1 0,0-1 0,0 1 0,0-1 0,0 1 0,0-1 0,0 1 0,0-1 0,0 1 0,0-1 0,0 1 0,0-1 0,0 0 0,1 1 0,-1-1 0,0 1 0,0-1 0,0 1 0,1-1 0,-1 0 0,0 1 0,1-1 0,-1 0 0,0 1 0,1-1 0,-1 0 0,0 1 0,1-1 0,-1 0 0,1 0 0,-1 0 0,0 1 0,1-1 0,-1 0 0,1 0 0,-1 0 0,1 0 0,-1 0 0,1 0 0,-1 0 0,1 0 0,-1 0 0,0 0 0,1 0 0,-1 0 0,1 0 0,26 6 0,78-2 0,-74-5 0,0 2 0,0 2 0,61 11 0,-84-12 0,0 0 0,-1 1 0,0 0 0,1 0 0,-1 1 0,0-1 0,-1 1 0,1 1 0,-1 0 0,0 0 0,0 0 0,0 0 0,-1 1 0,0 0 0,0 0 0,0 0 0,-1 1 0,0 0 0,0 0 0,5 12 0,-3 4 0,-1 1 0,-1 0 0,-1 1 0,-2-1 0,0 0 0,-1 1 0,-4 29 0,1 12 0,3 66 0,-3 87 0,2-214 0,0 0 0,0 0 0,0 0 0,-1 0 0,1 0 0,-1 0 0,0 0 0,-1-1 0,1 1 0,-1-1 0,0 1 0,0-1 0,0 0 0,-1 0 0,-4 4 0,1-2 0,-1 1 0,-1-2 0,1 1 0,-1-1 0,0 0 0,-1-1 0,-11 4 0,-7 1 0,1-3 0,-1 0 0,0-1 0,-47 1 0,51-5-118,6 0 181,1 0 0,-1-2 0,-23-2 0,37 2-134,0 1-1,0-1 1,1 0-1,-1 0 1,0 0 0,1-1-1,-1 0 1,1 1 0,0-1-1,-1 0 1,1 0-1,0-1 1,0 1 0,0-1-1,0 0 1,1 1-1,-1-1 1,1 0 0,0-1-1,-3-4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0:59.47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316 0 24575,'-21'24'0,"2"-1"0,-26 41 0,-8 12 0,-53 79 0,96-135 0,0 0 0,1 1 0,0-1 0,2 2 0,1-1 0,1 1 0,0 0 0,-1 33 0,2 22 0,7 87 0,0-43 0,-3 419 0,0-532 0,0 1 0,0-1 0,1 1 0,0-1 0,1 1 0,0-1 0,0 1 0,1-1 0,0 0 0,6 12 0,-6-16 0,0 0 0,0 0 0,1 0 0,-1-1 0,1 1 0,0-1 0,0 0 0,0 0 0,0-1 0,0 1 0,0-1 0,1 0 0,0 0 0,-1 0 0,1-1 0,0 0 0,-1 0 0,1 0 0,9 0 0,-1 1 0,0-1 0,0 0 0,0-1 0,0 0 0,0-1 0,0-1 0,-1 0 0,1 0 0,0-2 0,-1 1 0,0-2 0,0 0 0,0 0 0,0-1 0,-1 0 0,0-1 0,0 0 0,-1-1 0,18-17 0,2-2 0,-16 15 0,-1-1 0,0 0 0,13-17 0,-22 23 0,0 0 0,0 0 0,0 0 0,-1-1 0,0 1 0,0-1 0,-1 0 0,0 0 0,0 0 0,0-11 0,1-11 0,-2 0 0,-1 0 0,-1 0 0,-2 0 0,0 0 0,-13-46 0,9 56 0,0-1 0,-1 1 0,0 0 0,-2 1 0,-1 0 0,0 1 0,-1 0 0,-1 0 0,-28-28 0,30 35-76,-1 0 1,0 2-1,-1-1 0,0 2 0,0-1 0,-1 2 0,0 0 0,0 1 1,-1 0-1,0 1 0,0 0 0,0 2 0,0 0 0,-1 0 1,1 1-1,-1 1 0,-23 2 0,5-1-6750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1:24.30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3967 24575,'1'-7'0,"0"0"0,0 0 0,0 1 0,1-1 0,5-11 0,4-21 0,11-68 0,45-126 0,-46 180 0,3 1 0,2 2 0,33-48 0,7-15 0,-6 16 0,5 3 0,84-95 0,-144 182 0,93-106 0,-41 49 0,50-72 0,57-122 0,46-67 0,-168 268 0,3 2 0,2 2 0,82-71 0,-4 23 0,4 5 0,191-107 0,-215 147 0,-46 26 0,-1-2 0,92-69 0,88-74 0,-58 46 0,-59 45 0,3 6 0,3 4 0,177-73 0,-256 127 0,297-122 0,-282 121 0,0 2 0,1 4 0,106-13 0,601-17 0,-324 43 0,344 7 0,-741-2 0,0 2 0,-1 3 0,0 2 0,83 27 0,-44-4 0,130 70 0,-190-87 0,-1 2 0,0 1 0,28 27 0,30 23 0,37 2 0,-86-52 0,-1 2 0,48 35 0,324 263 0,-337-262 0,3-4 0,87 49 0,-94-61 0,-1 4 0,104 95 0,-127-99 0,-2 1 0,-1 3 0,-3 1 0,-2 1 0,-2 2 0,-2 1 0,-2 2 0,-3 0 0,29 86 0,-30-81 0,3-1 0,35 56 0,24 47 0,-14-39 0,-45-73 0,43 56 0,-44-67 0,-1 1 0,-2 0 0,20 46 0,44 148 0,3 5 0,-80-215 0,-2 0 0,0 0 0,-1 1 0,-1 0 0,-1 0 0,-1 1 0,1 43 0,-4-33 0,2 0 0,1 0 0,10 38 0,-9-45 0,-2-1 0,0 40 0,5 33 0,-6-90-195,0 0 0,1 0 0,0-1 0,1 1 0,-1-1 0,7 9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1:30.62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1 315 24575,'48'-50'0,"-25"24"0,2 1 0,43-33 0,-19 20 0,-22 17 0,1 0 0,50-26 0,-69 42 0,1 1 0,-1 0 0,1 0 0,0 1 0,0 1 0,0 0 0,1 0 0,-1 1 0,0 0 0,1 1 0,-1 0 0,0 0 0,14 3 0,-16 0 0,-1-1 0,1 1 0,-1 1 0,0-1 0,0 1 0,0 1 0,-1-1 0,1 1 0,-1 0 0,0 0 0,-1 1 0,1 0 0,-1 0 0,6 10 0,3 4 0,-1 0 0,-1 1 0,13 34 0,-18-37 0,-1 1 0,-1 0 0,0 0 0,-2 1 0,2 33 0,-7 103 0,-1-70 0,2-66 0,0 0 0,-1-1 0,-1 1 0,-1 0 0,0-1 0,-11 28 0,10-35 0,-1-1 0,0 1 0,0-1 0,-1 0 0,-1 0 0,0-1 0,0 0 0,-1 0 0,0-1 0,-19 15 0,-39 36 0,-7 4 0,58-53 0,-33 24 0,47-33 0,0 0 0,-1 0 0,1 0 0,0 0 0,0 0 0,0 1 0,1-1 0,-1 0 0,1 1 0,-1-1 0,1 1 0,0 0 0,0 0 0,-2 5 0,3-7 0,1 0 0,-1 1 0,0-1 0,1 0 0,-1 0 0,1 1 0,0-1 0,-1 0 0,1 0 0,0 0 0,0 0 0,0 0 0,-1 0 0,1 0 0,0 0 0,0 0 0,0 0 0,1-1 0,-1 1 0,0 0 0,0-1 0,0 1 0,0-1 0,1 1 0,-1-1 0,0 0 0,1 1 0,-1-1 0,0 0 0,2 0 0,47 6 0,-45-6 0,396 1 0,-175-5 0,-112 4-1365,-81 0-5461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1:26.24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24575,'7'0'0,"8"0"0,15 0 0,15 0 0,8 0 0,0 0 0,-2 0 0,-3 0 0,3 0 0,0 0 0,-3 0 0,-2 0 0,-3 0 0,-3 0 0,0 0 0,-2 0 0,1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1:27.47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24575,'0'466'0,"2"-443"0,0 0 0,1 0 0,10 31 0,-7-27 0,7 52 0,-11 104-215,-3-137-935,1-13-5676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2:47.67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 24575,'20'0'0,"62"-1"0,0 3 0,121 20 0,-152-15 0,-1-2 0,82-3 0,20 1 0,-37 15 0,-74-11 0,48 4 0,-43-9-1365,-6-2-5461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1:33.90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348 1 24575,'-16'1'0,"0"1"0,0 1 0,0 1 0,0 0 0,1 1 0,-1 1 0,1 0 0,1 1 0,-1 0 0,1 2 0,0-1 0,-20 19 0,29-23 0,0 1 0,0 0 0,0 0 0,1 1 0,-1-1 0,1 1 0,1 0 0,-1 0 0,1 1 0,0-1 0,-2 9 0,-19 81 0,19-74 0,-4 19 0,-4 18 0,2 0 0,-7 115 0,20 290 0,-2-454 0,0 0 0,1 0 0,0 0 0,0 0 0,1 0 0,1 0 0,3 11 0,-4-17 0,0 1 0,1-1 0,-1 0 0,1-1 0,0 1 0,0 0 0,0-1 0,0 0 0,0 1 0,1-1 0,0-1 0,0 1 0,-1 0 0,1-1 0,1 0 0,-1 0 0,8 3 0,30 7 0,1-2 0,0-1 0,0-3 0,1-1 0,-1-2 0,1-3 0,75-7 0,-113 6 0,1 0 0,-1-1 0,1 1 0,-1-2 0,0 1 0,0-1 0,0 1 0,0-2 0,0 1 0,0-1 0,-1 1 0,0-2 0,0 1 0,0-1 0,0 1 0,-1-1 0,1 0 0,-1-1 0,-1 1 0,1-1 0,-1 0 0,0 0 0,3-9 0,1-3 0,-1 0 0,-1 0 0,-1 0 0,0-1 0,-2 0 0,1-37 0,-4-12 0,-1 41 0,1-1 0,2 1 0,1 0 0,1 0 0,7-27 0,0 0 0,-2-1 0,-2 0 0,-2 0 0,-7-94 0,1 40 0,2 99 0,-1 0 0,1 0 0,-2 0 0,1 1 0,-1-1 0,-1 0 0,0 1 0,0-1 0,-1 1 0,-5-10 0,5 13 0,0 0 0,0 0 0,-1 0 0,0 1 0,0 0 0,0 0 0,0 1 0,-1-1 0,0 1 0,0 0 0,0 1 0,-1-1 0,1 1 0,-12-4 0,-1 1-118,-4-3-298,0 2 0,-29-6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2:48.24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727 3 24575,'-137'-3'0,"-151"7"0,284-4 0,0 1 0,1 0 0,-1 0 0,0 0 0,0 0 0,1 0 0,-1 1 0,1-1 0,-1 1 0,1 0 0,0 0 0,0 1 0,0-1 0,0 1 0,0-1 0,0 1 0,1 0 0,-1 0 0,1 0 0,0 0 0,0 1 0,0-1 0,0 1 0,1-1 0,-1 1 0,1-1 0,0 1 0,0 0 0,0 0 0,0 5 0,-2 14 0,2 0 0,0 0 0,1 1 0,4 25 0,0-6 0,-4 66 0,4 53 0,-4-160 0,0 1 0,0 0 0,1-1 0,-1 1 0,0 0 0,1-1 0,0 1 0,0-1 0,0 1 0,0-1 0,0 1 0,0-1 0,0 0 0,1 1 0,-1-1 0,1 0 0,0 0 0,-1 0 0,1 0 0,0 0 0,0-1 0,1 1 0,-1-1 0,0 1 0,0-1 0,1 0 0,-1 1 0,1-1 0,-1-1 0,1 1 0,5 1 0,4-1 0,0-1 0,-1-1 0,1 1 0,0-2 0,0 0 0,12-3 0,14-2 0,-24 5 0,8-2 0,0 1 0,0 1 0,1 2 0,35 2 0,-53-1 0,0-1 0,0 1 0,1 1 0,-1-1 0,0 1 0,-1 0 0,1 0 0,0 0 0,0 1 0,-1-1 0,1 1 0,-1 0 0,0 1 0,0-1 0,0 1 0,-1 0 0,1 0 0,-1 0 0,0 0 0,0 0 0,0 1 0,-1-1 0,1 1 0,-1 0 0,2 6 0,2 17 0,-2-1 0,0 0 0,-2 1 0,-1-1 0,-1 1 0,-5 31 0,2 17 0,4 37 0,-4 81 0,2-190 0,1 0 0,-1 0 0,0 0 0,0 0 0,0-1 0,-1 1 0,1 0 0,-1-1 0,0 1 0,0-1 0,0 0 0,0 0 0,-1 0 0,1 0 0,-1 0 0,0 0 0,0 0 0,0-1 0,0 0 0,0 1 0,-1-1 0,1-1 0,-1 1 0,1 0 0,-1-1 0,0 0 0,1 1 0,-1-2 0,0 1 0,-5 0 0,-15 2 0,1-1 0,0-2 0,-1 0 0,-25-4 0,8 1 0,-121 3 0,-63-4 0,193-2-1365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2:51.99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391 0 24575,'0'4'0,"-1"0"0,1 0 0,-1 0 0,0 0 0,0 0 0,0 0 0,-1 0 0,0-1 0,1 1 0,-1-1 0,0 1 0,-5 5 0,-37 38 0,6-8 0,22-20 0,0-1 0,-2-1 0,0 0 0,-29 19 0,36-24 0,-1 0 0,2 0 0,0 1 0,0 0 0,2 1 0,-1 0 0,2 0 0,-9 21 0,7-15 0,-4 10 0,1 1 0,2 0 0,1 1 0,1 0 0,2 0 0,-4 50 0,9 202 0,5-141 0,-7-80 0,1-31 0,2 1 0,5 53 0,-4-79 0,0 1 0,1-1 0,0 1 0,0-1 0,0 0 0,1 0 0,0 0 0,0 0 0,1 0 0,0-1 0,0 1 0,1-1 0,0 0 0,0-1 0,0 1 0,9 7 0,3-4 0,1 0 0,0-1 0,0-1 0,1 0 0,0-1 0,0-1 0,0-1 0,0-1 0,22 1 0,-14-2 0,-1-1 0,1-1 0,26-4 0,-45 3 0,0 0 0,1-1 0,-1 0 0,0-1 0,0 1 0,-1-1 0,1-1 0,0 0 0,-1 0 0,0 0 0,0-1 0,0 0 0,10-10 0,9-11 0,-20 21 0,0 0 0,-1-1 0,1 0 0,-1 0 0,0 0 0,-1 0 0,0-1 0,1 0 0,-2 0 0,1 0 0,-1 0 0,-1 0 0,1-1 0,2-15 0,-2 5 0,-1-1 0,-1 0 0,-1 1 0,0-1 0,-2 0 0,-5-31 0,5 43 0,0-1 0,-1 0 0,0 1 0,0 0 0,0 0 0,-1 0 0,0 0 0,0 0 0,-1 1 0,0-1 0,0 1 0,0 1 0,-1-1 0,0 1 0,0 0 0,0 0 0,-1 1 0,-9-6 0,8 6 0,-37-19 0,-88-32 0,107 49-259,1 2-1,-1 0 0,0 2 1,-45 2-1,70 0 193,-33 0-6759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3:25.69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 2586 24575,'-2'-196'0,"5"-214"0,3 354 0,2-1 0,16-54 0,11-82 0,-32 164 0,1-1 0,2 1 0,1 0 0,17-48 0,-15 58 0,0 0 0,0 1 0,2 0 0,0 1 0,1 0 0,1 1 0,23-23 0,192-174 0,-204 190 0,37-51 0,-40 48 0,0 0 0,26-22 0,6-5 0,81-105 0,-115 135 0,7-9 0,2 2 0,1 1 0,2 1 0,0 2 0,67-43 0,-36 34 0,2 2 0,103-37 0,35-22 0,-70 28 0,-104 53 0,1 1 0,-1 1 0,2 2 0,-1 1 0,1 1 0,34-1 0,185 9 0,-91 1 0,-150-4 0,55-1 0,1 2 0,-1 3 0,0 2 0,86 21 0,-127-20 0,45 11 0,90 38 0,-91-27 0,-30-16 0,-2 2 0,0 2 0,0 1 0,-2 1 0,46 36 0,-41-24 0,-19-17 0,-1 0 0,0 1 0,-1 0 0,-1 2 0,-1 0 0,0 0 0,-1 1 0,11 20 0,38 86 0,0 1 0,68 188 0,-115-275 0,28 54 0,8 20 0,-45-94 0,-2 0 0,0 1 0,3 33 0,-6-34 0,1 0 0,1-1 0,1 1 0,8 23 0,1-5 0,-2 0 0,-1 1 0,-2 0 0,5 48 0,1 16 0,-3-25 0,1 95 0,-14-82 0,0-54 0,1-1 0,2 1 0,1 0 0,14 67 0,-11-77 0,0 1 0,1 40 0,4 22 0,-6-77-8,-1 0 1,1 0-1,1-1 0,0 0 0,10 16 0,-1-1-1310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3:35.01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24575,'6'0'0,"9"0"0,9 0 0,6 0 0,12 0 0,4 0 0,2 0 0,-1 0 0,-2 0 0,-2 0 0,-2 0 0,-1 0 0,-1 0 0,-1 0 0,0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3:37.39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24575,'0'844'-1365,"0"-807"-5461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3:43.89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1 120 24575,'16'-17'0,"-11"11"0,1 0 0,0 1 0,0-1 0,0 1 0,1 0 0,0 1 0,13-8 0,5 1 0,0 1 0,0 1 0,35-7 0,-48 13 0,0 1 0,0 1 0,1 0 0,-1 0 0,0 1 0,1 1 0,-1 0 0,0 1 0,17 4 0,-24-4 0,-1 0 0,1 0 0,-1 0 0,0 0 0,0 1 0,0 0 0,0-1 0,0 2 0,-1-1 0,1 0 0,-1 1 0,0-1 0,0 1 0,0 0 0,-1 0 0,1 0 0,-1 1 0,0-1 0,0 0 0,-1 1 0,1-1 0,-1 1 0,0 0 0,1 6 0,1 12 0,-2 1 0,0-1 0,-4 43 0,1-33 0,0 9 0,-2-1 0,-14 70 0,12-92 0,0 0 0,0-1 0,-2 0 0,0 0 0,-2-1 0,0 0 0,-23 31 0,-15 18 0,33-44 0,0-1 0,-1-1 0,-1-1 0,-23 22 0,28-32 0,1 0 0,0 1 0,1 0 0,0 1 0,1 0 0,0 1 0,1 0 0,-10 19 0,26-31 0,0 0 0,0 0 0,0 0 0,0-1 0,16-4 0,-7 3 0,100-4 0,-86 6 0,0-1 0,0-2 0,58-11 0,-55 6-273,-1 1 0,1 2 0,1 2 0,34 1 0,-36 2-6553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3:59.04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518 3 24575,'-124'-2'0,"-138"5"0,257-3 0,0 0 0,-1 1 0,1 0 0,0 0 0,0 0 0,0 0 0,0 1 0,0 0 0,0 0 0,1 1 0,-1-1 0,0 1 0,1 0 0,0 0 0,0 0 0,0 1 0,0-1 0,-5 8 0,5-5 0,0 2 0,1-1 0,0 0 0,0 1 0,1-1 0,0 1 0,0 0 0,1 0 0,0 0 0,0 0 0,1 12 0,6 371 0,-7-386 0,1 1 0,0-1 0,1 1 0,-1-1 0,1 1 0,0-1 0,1 1 0,-1-1 0,1 0 0,0 1 0,0-1 0,1 0 0,-1 0 0,7 7 0,-6-8 0,1-1 0,0 0 0,1 0 0,-1 0 0,0 0 0,1-1 0,0 0 0,-1 0 0,1 0 0,0-1 0,0 1 0,0-1 0,0 0 0,0-1 0,0 1 0,8-1 0,45 1 0,-47-2 0,1 0 0,0 1 0,-1 0 0,1 1 0,0 1 0,-1 0 0,1 0 0,-1 1 0,0 1 0,0-1 0,0 2 0,0 0 0,13 8 0,-12-4 0,0 1 0,0 0 0,-1 1 0,-1 0 0,0 0 0,0 1 0,-1 1 0,0 0 0,-1 0 0,-1 0 0,0 1 0,-1 0 0,5 17 0,-3 0 0,-1 0 0,-2 1 0,-1-1 0,-1 1 0,-2 42 0,0-17 0,0-25 0,-1 0 0,-6 50 0,5-74 0,-1-1 0,1 1 0,-1-1 0,0 0 0,-1 0 0,0 0 0,0 0 0,-1 0 0,0 0 0,0-1 0,0 0 0,-1 0 0,0 0 0,0 0 0,0-1 0,-7 5 0,4-5 0,1-1 0,-1 0 0,0 0 0,-1-1 0,1 0 0,-1 0 0,1-1 0,-1 0 0,0-1 0,-13 1 0,-17-1 0,-43-5 0,27 1 0,18 4-100,-35-3 322,67 2-346,0-1 0,0 0 0,0 0 0,0 0 0,0-1 1,1 1-1,-1-1 0,1 0 0,-1-1 0,1 1 0,-6-5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4:04.12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512 1 24575,'-31'12'0,"8"-2"0,-8-3 0,0-2 0,-1-1 0,1-2 0,-1-1 0,-40-4 0,-70 4 0,138-1 0,0 1 0,0 0 0,0 0 0,1 0 0,-1 1 0,0-1 0,0 1 0,1 0 0,-1 0 0,1 0 0,0 0 0,-1 0 0,1 1 0,0 0 0,0 0 0,1 0 0,-1 0 0,1 0 0,-1 0 0,1 0 0,0 1 0,0 0 0,1-1 0,-1 1 0,1 0 0,-1-1 0,1 1 0,0 0 0,1 0 0,-1 8 0,-1 8 0,0 1 0,2 0 0,1-1 0,4 35 0,-3-50 0,-1 1 0,0-1 0,1 1 0,0-1 0,1 0 0,-1 0 0,1 0 0,0 0 0,0 0 0,0 0 0,1-1 0,-1 0 0,6 5 0,7 5 0,0 0 0,22 13 0,-11-8 0,136 85 0,-153-95 0,0 0 0,0 1 0,-1 0 0,0 1 0,-1 0 0,0 0 0,-1 1 0,0 0 0,-1 0 0,0 0 0,6 22 0,-4-14 0,1 0 0,1-1 0,20 31 0,-15-31 0,-1 1 0,-1 1 0,0 1 0,-2 0 0,0 0 0,-2 1 0,0 0 0,-2 1 0,0-1 0,-2 2 0,-1-1 0,-1 0 0,1 44 0,-3-7 0,-6 165 0,3-215 0,0 1 0,-1-1 0,0 0 0,-1 0 0,0 0 0,-1-1 0,0 1 0,-1-1 0,0 0 0,0 0 0,-1-1 0,0 0 0,-1 0 0,0-1 0,0 0 0,-1 0 0,0-1 0,-1 0 0,1-1 0,-1 0 0,0 0 0,-1-1 0,1 0 0,-1-1 0,0 0 0,0-1 0,-1 0 0,-14 1 0,-4-1 0,-1-1 0,0-1 0,0-2 0,-35-6 0,60 5 0,1 0 0,0 0 0,0-1 0,0 1 0,0-1 0,0-1 0,1 1 0,-1-1 0,1 1 0,0-1 0,0 0 0,0-1 0,1 1 0,0-1 0,0 0 0,0 1 0,0-1 0,0-1 0,1 1 0,0 0 0,-2-8 0,-3-11 0,0 0 0,2-1 0,-4-35 0,4-21 0,6-89 0,1 68 0,-1 87 0,1-1 0,1 0 0,0 1 0,0-1 0,2 1 0,0 0 0,1 1 0,0-1 0,1 1 0,1 0 0,0 1 0,1-1 0,1 2 0,19-22 0,20-31 0,-42 52 0,2 1 0,-1 0 0,1 1 0,1 0 0,0 1 0,0-1 0,21-13 0,-18 14 0,0 0 0,-1-1 0,22-24 0,-22 21 0,1 1 0,0 1 0,16-12 0,-20 17 0,-1 1 0,0-1 0,0 0 0,-1-1 0,0 0 0,0 0 0,0 0 0,-1-1 0,-1 0 0,8-16 0,-5 7 0,-2-2 0,0 1 0,-1 0 0,3-33 0,20-73-1365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31T14:08:50.952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1,'24088'0,"-24064"0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2:49.76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24575,'0'1158'0,"1"-1144"-273,0 0 0,0 1 0,1-1 0,8 27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8:57.98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24575,'0'738'0,"0"-728"0,0 0 0,1 0 0,0 0 0,0 0 0,1 0 0,1 0 0,-1-1 0,2 1 0,-1-1 0,8 14 0,-8-18 0,1 0 0,0 0 0,0-1 0,0 1 0,0-1 0,1 0 0,0 0 0,0 0 0,0-1 0,0 0 0,0 0 0,1 0 0,-1-1 0,1 0 0,0 0 0,-1 0 0,1-1 0,9 2 0,40 3 0,1-3 0,0-2 0,57-6 0,20 0 0,-84 6-67,-29 0-193,1 0 1,-1-2-1,1 0 1,31-7-1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8:59.22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 0 24575,'-3'199'0,"7"218"0,13-285 0,2 15 0,-15-101 0,12 52 0,-8-56 0,5 73 0,-13-79-1365,1-4-5461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01.67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24575,'772'0'0,"-766"-1"0,-1 1 0,1 0 0,-1 1 0,1-1 0,-1 1 0,1 0 0,-1 1 0,1-1 0,-1 1 0,0 0 0,0 0 0,0 1 0,0-1 0,8 7 0,-10-6 0,1 1 0,-1 0 0,0 1 0,-1-1 0,1 0 0,-1 1 0,1 0 0,-1-1 0,-1 1 0,1 0 0,-1 0 0,0 0 0,0 0 0,0 0 0,-1 0 0,0 8 0,1 8 0,-1 0 0,-1 0 0,-2 0 0,0 0 0,-9 35 0,-45 94 0,40-109 0,2-2 0,5-14 0,0 0 0,-1-1 0,-1 0 0,-29 40 0,33-52 0,1 1 0,0 0 0,0 0 0,1 0 0,1 1 0,-7 26 0,-16 39 0,12-41 0,-19 71 0,25-74 0,-1 0 0,-26 56 0,-23-10-1365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19.08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3891 24575,'13'-293'0,"-9"260"0,2-1 0,2 1 0,1 1 0,1-1 0,2 2 0,25-50 0,-6 24 0,36-64 0,59-150 0,-53 77 0,154-289 0,-208 453 0,1 0 0,2 2 0,1 0 0,1 1 0,30-25 0,149-111 0,-133 110 0,91-73 0,207-213 0,-236 200 0,223-219 0,-275 284 0,4 4 0,2 4 0,4 4 0,172-90 0,-141 98 0,2 5 0,191-48 0,271-29 0,-468 103 0,10 3 0,212-9 0,130 29 0,-256 3 0,-35-3 0,174 3 0,-265 3 0,-1 3 0,87 21 0,216 72 0,-119-29 0,-262-70 0,213 60 0,-185-50 0,-1 1 0,-1 2 0,-1 2 0,34 22 0,-3 7 0,-2 3 0,59 62 0,103 127 0,-11-11 0,-47-50 0,-28-29 0,-46-47 0,129 183 0,-178-214 0,-3 2 0,-2 1 0,29 89 0,-24-59 0,-13-33 0,-3 2 0,28 124 0,-37-127 0,36 93 0,4 13 0,-50-145 0,-1 0 0,-2 1 0,2 59 0,-4-61 0,1-1 0,1 1 0,1-1 0,2 0 0,0 0 0,17 34 0,17 57 0,-37-96 0,5 48 0,-10-58 0,1-1 0,1 1 0,0 0 0,1-1 0,0 1 0,1-1 0,1 0 0,0 0 0,12 21 0,23 23-1365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19.44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24575,'0'0'-8191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38.86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1 120 24575,'8'-6'0,"0"1"0,0 0 0,1 0 0,-1 1 0,1 0 0,0 1 0,18-5 0,-13 4 0,17-6 0,10-5 0,0 2 0,0 3 0,1 0 0,0 3 0,47-2 0,-64 9 0,-5-1 0,-1 0 0,1 2 0,0 0 0,0 2 0,31 6 0,-46-7 0,0 0 0,0 0 0,0 1 0,0-1 0,0 1 0,0 0 0,-1 1 0,0-1 0,1 1 0,-1 0 0,-1 0 0,1 0 0,0 0 0,-1 0 0,0 1 0,0 0 0,0 0 0,-1 0 0,1 0 0,-1 0 0,-1 0 0,1 0 0,-1 1 0,2 10 0,2 29 0,-2 0 0,-2 0 0,-9 86 0,-27 29 0,34-151 0,1 0 0,-2-1 0,1 1 0,-1-1 0,0 1 0,-1-1 0,0 0 0,0 0 0,-1 0 0,0 0 0,-1-1 0,1 1 0,-1-1 0,-1 0 0,1-1 0,-1 1 0,0-1 0,-1 0 0,-9 6 0,2-2 0,0-2 0,0 0 0,-1 0 0,0-1 0,0-1 0,0-1 0,-1 0 0,0-1 0,0-1 0,0 0 0,-28 1 0,38-1 0,16 5 0,28 10 0,-25-12 0,1 1 0,-1 1 0,0 0 0,0 1 0,-1 0 0,0 1 0,-1 0 0,18 21 0,-23-23 0,-1 1 0,1-1 0,-1 1 0,-1 0 0,0 1 0,0-1 0,-1 1 0,0 0 0,-1-1 0,0 1 0,0 0 0,0 17 0,-1-8 0,-1 0 0,-1 0 0,0 0 0,-2 0 0,0 0 0,-1 0 0,-7 19 0,8-29 0,-1 0 0,-1 0 0,0-1 0,0 1 0,0-1 0,-1 0 0,0 0 0,-1-1 0,0 0 0,0 0 0,-1-1 0,1 1 0,-1-2 0,-1 1 0,-13 6 0,3-1 0,2 1 0,-1 1 0,-25 24 0,24-19 0,-1-2 0,-32 21 0,46-33 0,-1-1 0,1 0 0,-1 0 0,1 0 0,-1-1 0,0 0 0,0 0 0,0-1 0,0 0 0,0 0 0,0-1 0,0 1 0,-11-2 0,8-2-124,-1-1 0,1 0 0,0 0 0,0-1 0,0 0 0,1-1-1,0 0 1,0 0 0,0-1 0,-9-10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33.47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0 24575,'1119'0'-1365,"-1086"0"-5461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35.53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24575,'0'53'0,"1"1"0,3-1 0,14 73 0,-11-86 0,4 70 0,-10-81 0,1-1 0,1 1 0,2-1 0,0 0 0,14 37 0,-11-43 0,0-1 0,-1 1 0,-2 1 0,0-1 0,2 37 0,-5-47 9,0 0-1,1-1 0,0 1 1,1-1-1,0 0 0,1 0 1,0 0-1,1 0 0,0-1 1,11 14-1,24 46-1465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09:41.92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353 43 24575,'-21'24'0,"1"0"0,1 1 0,1 1 0,-25 50 0,16-29 0,-45 61 0,-4 7 0,68-99 0,0 0 0,1 0 0,1 1 0,0 0 0,-6 34 0,6 11 0,2 1 0,7 88 0,-1-40 0,-2-102 0,0-1 0,1 1 0,0 0 0,0-1 0,0 1 0,1-1 0,1 1 0,-1-1 0,1 0 0,7 12 0,-7-16 0,0 0 0,0 0 0,0 0 0,1-1 0,-1 1 0,1-1 0,0 0 0,0 0 0,0-1 0,1 1 0,-1-1 0,1 0 0,-1 0 0,1 0 0,0-1 0,-1 1 0,1-1 0,0-1 0,9 2 0,59 2 0,104-8 0,-38 0 0,-104 5 0,-20 0 0,1-1 0,-1 0 0,23-4 0,-33 3 0,-1 0 0,0 0 0,0 0 0,0-1 0,0 1 0,-1-1 0,1 0 0,0 0 0,-1 0 0,1-1 0,-1 1 0,0-1 0,0 0 0,0 0 0,0 0 0,0 0 0,2-6 0,7-7 0,-2 0 0,0-1 0,-2 0 0,1-1 0,-2 0 0,0 0 0,-2-1 0,0 0 0,-1 0 0,3-29 0,-6-401 0,-4 210 0,4 228 0,-2 0 0,1 1 0,-1-1 0,-1 0 0,0 0 0,0 0 0,-1 1 0,-5-12 0,5 17 0,0-1 0,-1 1 0,1 0 0,-1 0 0,0 0 0,0 1 0,-1-1 0,1 1 0,-1 0 0,0 1 0,0-1 0,0 1 0,-1 0 0,1 0 0,-11-4 0,1 2-114,1 1 1,-1 0-1,0 1 0,-1 1 0,1 0 1,0 1-1,0 1 0,-1 0 0,1 1 1,0 0-1,-20 6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0:46.63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24575,'768'0'0,"-760"-1"0,0 1 0,0 1 0,0 0 0,0 0 0,-1 0 0,1 1 0,0 0 0,7 3 0,-12-3 0,0 0 0,0 0 0,0 0 0,0 0 0,0 0 0,-1 0 0,0 1 0,1 0 0,-1-1 0,0 1 0,0 0 0,0 0 0,0 0 0,-1 0 0,1 0 0,-1 0 0,0 1 0,0-1 0,0 0 0,0 1 0,0 3 0,3 31 0,-2 1 0,-2 0 0,-5 53 0,0 10 0,5-87 0,0-1 0,-1 0 0,0 1 0,-1-1 0,-1 0 0,0 0 0,-1 0 0,-1 0 0,0-1 0,0 0 0,-12 20 0,-39 65 0,-67 109 0,55-95 0,61-100 6,0-1 1,0 2-1,1-1 0,1 1 0,0 0 0,-4 19 1,-8 18-1416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3:05.18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0 123 24575,'15'-2'0,"-1"0"0,0-1 0,0 0 0,0-1 0,0-1 0,0-1 0,-1 0 0,0 0 0,19-13 0,-16 9 0,1 1 0,1 1 0,-1 0 0,36-9 0,-23 11 0,49-2 0,-67 8 0,-1-1 0,1 2 0,0 0 0,0 0 0,-1 1 0,1 0 0,13 6 0,-22-7 0,1 2 0,-1-1 0,1 0 0,-1 1 0,0 0 0,0-1 0,0 1 0,0 0 0,0 1 0,-1-1 0,1 0 0,-1 1 0,0 0 0,0-1 0,0 1 0,-1 0 0,1 0 0,-1 0 0,0 0 0,0 0 0,-1 0 0,1 6 0,1 12 0,-1 0 0,-1 1 0,-2 22 0,0-17 0,-4 403 0,7-355 0,-1-67 0,-1 1 0,0-1 0,0 0 0,0 1 0,-1-1 0,-1 0 0,0 0 0,0 0 0,0 0 0,-10 16 0,2-9 0,-1 0 0,-1-1 0,0-1 0,-20 17 0,28-26 0,-26 23 0,1 2 0,-43 55 0,65-75 0,-1-1 0,0 0 0,-1 0 0,0-1 0,0 0 0,-1-1 0,0 0 0,-16 7 0,10-5 0,1 1 0,-29 22 0,43-30 0,-4 2 0,0 1 0,1 1 0,0-1 0,0 1 0,-5 7 0,10-12 0,-1 0 0,1 0 0,-1 0 0,1 0 0,-1 0 0,1 0 0,0 0 0,-1 0 0,1 0 0,0 0 0,0 0 0,0 0 0,0 0 0,0 0 0,0 0 0,0 0 0,0 0 0,0 0 0,1 0 0,-1 0 0,0 0 0,1 0 0,-1 0 0,1 0 0,-1 0 0,1 0 0,-1 0 0,1-1 0,0 1 0,-1 0 0,1 0 0,0-1 0,-1 1 0,1 0 0,0-1 0,0 1 0,0 0 0,0-1 0,0 0 0,0 1 0,0-1 0,0 1 0,0-1 0,0 0 0,0 0 0,0 1 0,1-1 0,21 5 0,0-1 0,1-1 0,-1-1 0,1-1 0,-1-1 0,33-4 0,9 1 0,491 1-1365,-515 2-5461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0:48.94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80 24575,'8'-7'0,"0"0"0,0 1 0,1 0 0,0 1 0,0-1 0,0 2 0,0-1 0,1 2 0,0-1 0,0 1 0,14-2 0,14-2 0,62-2 0,-91 8 0,373-1 0,-186 5 0,-190-3 0,1 0 0,0 0 0,-1 1 0,1 0 0,-1 0 0,1 0 0,-1 1 0,1 0 0,-1 1 0,0-1 0,0 1 0,7 5 0,-10-6 0,-1 0 0,0 0 0,1 1 0,-1-1 0,0 1 0,0-1 0,-1 1 0,1 0 0,-1-1 0,1 1 0,-1 0 0,0 0 0,0 0 0,0 0 0,0 1 0,-1-1 0,1 0 0,-1 0 0,0 0 0,0 1 0,0-1 0,0 0 0,0 0 0,-1 0 0,0 0 0,1 1 0,-3 3 0,-3 11 0,-1-1 0,-1 0 0,-1-1 0,-19 29 0,16-26 0,0 0 0,-15 37 0,13-25 0,-1-1 0,-2 0 0,0-1 0,-2-1 0,-1-1 0,-38 39 0,37-39 0,2 0 0,-20 36 0,20-29 0,-29 36 0,-19 32 81,52-75-563,-2-1 0,-39 48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2:07.32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2738 24575,'25'-65'0,"2"1"0,54-89 0,-38 73 0,261-453 0,-226 411 0,6 4 0,123-135 0,-135 184 0,2 4 0,124-84 0,-39 31 0,84-61 0,53-43 0,-270 201 0,211-163 0,-192 153 0,2 3 0,0 2 0,80-32 0,-81 40 0,248-86 0,-228 84 0,1 4 0,104-13 0,12 16 0,283 16 0,-422 1 0,0 1 0,0 3 0,0 2 0,-1 1 0,70 30 0,-60-18 0,-1 3 0,-1 1 0,88 67 0,-30-19 0,183 96 0,-246-146 0,298 188 0,-261-158 0,3 2 0,90 77 0,-143-104 0,0 1 0,-3 1 0,0 2 0,-2 1 0,30 50 0,-3 12 0,-5 2 0,56 153 0,-93-205 0,-1 0 0,-3 1 0,4 62 0,-5-48 0,2 71 0,-7 156 0,-5-154 0,4-113-298,0-1 1,1 1-1,12 39 0,-14-58 124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2:28.992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24575,'886'0'-1365,"-853"0"-5461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2:30.79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24575,'0'741'0,"2"-710"-341,1-1 0,1 0-1,10 35 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2:34.38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771 1 24575,'-542'0'0,"535"-1"0,0 1 0,0 1 0,0-1 0,0 1 0,0 1 0,1-1 0,-1 1 0,1 0 0,-8 4 0,11-5 0,0 1 0,0 1 0,0-1 0,0 0 0,1 1 0,-1-1 0,1 1 0,0 0 0,-1 0 0,1 0 0,1 0 0,-1 0 0,0 0 0,1 0 0,0 1 0,-1-1 0,1 0 0,1 1 0,-2 5 0,0 11 0,1-1 0,1 1 0,1-1 0,1 1 0,0-1 0,2 0 0,0 0 0,1 0 0,1 0 0,10 22 0,-5-13 0,-2 1 0,-1 0 0,5 38 0,-12-58 0,0 0 0,0 0 0,1 0 0,0 0 0,1 0 0,5 12 0,-6-18 0,0 0 0,0 0 0,0 0 0,0-1 0,1 1 0,-1 0 0,1-1 0,0 0 0,-1 0 0,1 1 0,0-2 0,0 1 0,1 0 0,-1-1 0,0 1 0,0-1 0,1 0 0,-1 0 0,7 1 0,13 0 0,1 0 0,-1-1 0,0-2 0,27-3 0,-30 2 0,-1 0 0,1 1 0,0 1 0,-1 1 0,1 1 0,26 6 0,-40-6 0,0 0 0,0 1 0,-1 0 0,1 0 0,-1 0 0,0 1 0,0-1 0,0 1 0,0 1 0,5 5 0,40 56 0,-16-19 0,-24-34 0,-1 0 0,0 1 0,-1 0 0,0 1 0,-1-1 0,-1 1 0,-1 1 0,8 30 0,-9-22 0,0 1 0,-2 0 0,0 0 0,-2 0 0,-3 27 0,3-47 0,-1 0 0,0 0 0,0-1 0,-1 1 0,1 0 0,-1-1 0,0 1 0,0-1 0,0 0 0,-1 1 0,0-1 0,1 0 0,-2-1 0,1 1 0,0 0 0,-1-1 0,1 0 0,-1 0 0,0 0 0,0 0 0,0 0 0,-1-1 0,1 0 0,-9 3 0,-9 2 0,0-1 0,0-1 0,0-1 0,-30 1 0,-26 6 0,43-3 0,-65 7 0,87-14 0,1-1 0,-1 0 0,1 0 0,0-2 0,-1 1 0,1-1 0,0-1 0,-23-8 0,29 6 0,-1 0 0,1-1 0,-1 1 0,2-1 0,-1-1 0,1 1 0,0-1 0,0 0 0,0 0 0,1 0 0,0 0 0,-5-16 0,-14-21 0,-59-108 83,43 73-1531,11 28-5378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6:31.55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278 1 24575,'0'2'0,"-1"0"0,1 1 0,-1-1 0,0 0 0,1 0 0,-1 1 0,0-1 0,0 0 0,-1 0 0,1 0 0,0 0 0,-1 0 0,1 0 0,-1 0 0,0-1 0,-3 4 0,-36 24 0,29-22 0,-59 29 0,55-29 0,1 0 0,0 0 0,-24 18 0,35-21 0,-1 1 0,1 0 0,0 1 0,1-1 0,-1 0 0,1 1 0,0 0 0,0 0 0,1 0 0,0 0 0,0 0 0,0 1 0,1-1 0,0 1 0,0-1 0,0 8 0,0 12 0,1-1 0,5 44 0,-4-61 0,1 1 0,0-1 0,0 0 0,1 0 0,0 0 0,1 0 0,-1 0 0,2-1 0,-1 1 0,1-1 0,0 0 0,9 10 0,6 2 0,0-1 0,37 25 0,18 17 0,49 42 0,139 137 0,-251-225 0,-1 1 0,0-1 0,-1 2 0,15 31 0,19 29 0,-36-63 0,-1 0 0,0 0 0,-1 0 0,-1 1 0,0 0 0,0 0 0,-2 0 0,1 1 0,1 24 0,-4-32 0,0 0 0,-1 1 0,0-1 0,0 0 0,-1 1 0,1-1 0,-2 0 0,1 0 0,-1 0 0,0 0 0,0 0 0,-1 0 0,0 0 0,0-1 0,-1 1 0,0-1 0,0 0 0,0 0 0,-1 0 0,0-1 0,-5 6 0,-12 3 0,0 0 0,0-1 0,-2-1 0,1-1 0,-2-2 0,1 0 0,-1-1 0,0-2 0,-1 0 0,0-2 0,1-1 0,-1-1 0,-1-1 0,-48-5 0,66 3 0,1 0 0,-1-1 0,1 0 0,0-1 0,0 0 0,0 0 0,0-1 0,1 0 0,-1 0 0,1-1 0,0 1 0,0-2 0,0 1 0,1-1 0,0 0 0,0 0 0,1-1 0,-1 0 0,1 0 0,1 0 0,-1 0 0,1-1 0,1 0 0,-1 0 0,2 0 0,-5-15 0,-1-12 0,2 0 0,1-1 0,2 0 0,2-69 0,1 104 0,0-42 0,3 1 0,8-51 0,-8 79 0,1 0 0,0 0 0,1 0 0,0 0 0,1 1 0,1 0 0,0 0 0,1 0 0,0 1 0,12-13 0,-4 7 0,2-1 0,-1-1 0,-1-1 0,-1 0 0,0-1 0,21-44 0,-32 55 0,2-5 0,1 0 0,1 0 0,0 0 0,0 1 0,2 0 0,0 1 0,19-21 0,-21 26 0,0-1 0,-1 0 0,0 0 0,0-1 0,-1 1 0,0-2 0,-1 1 0,-1 0 0,0-1 0,0 0 0,-1 0 0,3-20 0,-3 2 0,-1-1 0,-2 1 0,0-1 0,-6-30 0,5 55-27,-1 0 0,0 0 0,0 0 0,0 0 0,-1 0 0,0 1 0,0-1 0,0 1 0,-1 0 0,0 0 0,0 0-1,0 0 1,0 1 0,-10-8 0,0-1-932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4:16:37.28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83 24575,'9'-6'0,"0"1"0,1-1 0,0 1 0,0 1 0,0 0 0,0 0 0,1 1 0,0 1 0,14-3 0,8-3 0,15-2 0,1 2 0,0 2 0,0 2 0,0 2 0,0 2 0,49 7 0,-94-6 0,0-1 0,0 1 0,0 0 0,0 0 0,-1 1 0,1-1 0,0 1 0,-1 0 0,1-1 0,-1 2 0,0-1 0,0 0 0,0 1 0,0-1 0,0 1 0,0 0 0,-1 0 0,1 0 0,-1 0 0,0 1 0,0-1 0,0 0 0,0 1 0,-1 0 0,1-1 0,-1 1 0,0 0 0,0 0 0,0 0 0,0 4 0,1 15 0,0 0 0,-1 0 0,-2 1 0,-3 24 0,1-6 0,3 45 0,2-55 0,-2-1 0,-1 0 0,-10 55 0,5-69 0,-1 1 0,0-1 0,-1-1 0,-1 1 0,-16 21 0,-22 44 0,30-44 0,4-8 0,-1-1 0,-21 34 0,-13 7 0,-103 171 0,150-238 0,-1 0 0,0 0 0,1 0 0,0 0 0,0 0 0,0 1 0,0-1 0,0 0 0,0 1 0,1-1 0,0 1 0,0-1 0,0 1 0,0-1 0,0 0 0,1 1 0,0 3 0,1-4 0,-1-1 0,0 0 0,1 1 0,0-1 0,0 0 0,-1 0 0,1 0 0,0 0 0,0-1 0,1 1 0,-1 0 0,0-1 0,1 1 0,-1-1 0,1 0 0,-1 0 0,1 0 0,-1 0 0,1 0 0,0-1 0,-1 1 0,5-1 0,38 5 0,1-2 0,0-2 0,57-6 0,10 0 0,78 5-1365,-158 0-5461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01T14:31:09.773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1 0,'24905'0,"-24871"0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45:30.44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389 1 24575,'-6'2'0,"0"0"0,0 1 0,0 0 0,1 0 0,0 0 0,-1 1 0,1-1 0,1 1 0,-1 1 0,0-1 0,1 1 0,-6 7 0,-12 20 0,-22 39 0,26-40 0,-35 46 0,33-49 0,2 0 0,0 2 0,2 0 0,-17 46 0,6-15 0,18-38 0,0 1 0,2 1 0,0-1 0,2 1 0,1 0 0,-2 33 0,7 160 0,2-100 0,-4-48 0,-1-40 0,1-1 0,2 1 0,1-1 0,6 32 0,-6-54 0,0 0 0,1 0 0,-1-1 0,1 1 0,1 0 0,-1-1 0,1 0 0,0 0 0,0 0 0,1 0 0,0-1 0,0 0 0,11 9 0,-6-7 0,0-1 0,0 1 0,1-2 0,0 0 0,0 0 0,1-1 0,19 5 0,11-2 0,0-2 0,1-1 0,70-4 0,-103 0 0,53 0 0,66-3 0,-125 3 0,0-1 0,0 0 0,0 0 0,0 0 0,-1 0 0,1-1 0,0 0 0,-1 1 0,1-1 0,-1 0 0,0-1 0,1 1 0,-1-1 0,0 1 0,-1-1 0,1 0 0,0 0 0,-1 0 0,0 0 0,1-1 0,-1 1 0,-1-1 0,1 1 0,0-1 0,-1 0 0,0 1 0,0-1 0,0 0 0,0 0 0,0-5 0,2-14 0,-2-1 0,0-1 0,-2 1 0,-3-24 0,1 3 0,3 16 0,-2 1 0,-10-56 0,9 73 0,-1 0 0,0 1 0,0 0 0,-1 0 0,0 0 0,-1 0 0,0 0 0,0 1 0,-1 0 0,-13-13 0,7 10 0,0 0 0,-1 1 0,-1 0 0,1 1 0,-1 1 0,-1 0 0,0 1 0,0 1 0,-1 0 0,0 2 0,0-1 0,0 2 0,0 1 0,-1 0 0,0 1 0,-34 0 0,-62 5-1365,80-2-5461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45:33.07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24575,'0'812'0,"0"-806"0,0 1 0,0-1 0,1 1 0,0-1 0,0 1 0,0-1 0,1 0 0,0 0 0,0 1 0,4 6 0,-4-10 0,1 0 0,-1 0 0,0 0 0,1 0 0,0-1 0,0 0 0,0 1 0,0-1 0,0 0 0,0 0 0,1-1 0,-1 1 0,0-1 0,1 1 0,0-1 0,-1 0 0,1 0 0,0-1 0,4 1 0,23 1 0,-1-2 0,0-1 0,1-2 0,-1 0 0,0-2 0,-1-2 0,44-14 0,-33 9 0,1 2 0,0 2 0,49-4 0,149-14 0,-132 12 0,-103 13-114,1 0 1,-1 1-1,0-1 0,1-1 0,-1 1 1,0-1-1,0 1 0,0-1 0,0 0 1,0-1-1,5-3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3:27.67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120 1 24575,'-1'26'0,"0"-1"0,-2 0 0,-1 0 0,-1-1 0,-1 1 0,-1-1 0,-1 0 0,-1-1 0,-1 0 0,-21 34 0,25-45 0,1 0 0,0 0 0,1 0 0,0 0 0,1 1 0,0-1 0,1 1 0,-1 16 0,4 110 0,2-74 0,-4 38 0,4 88 0,0-174 0,0 0 0,1-1 0,0 0 0,2 0 0,-1 0 0,2 0 0,0-1 0,17 25 0,0-6 0,0-1 0,41 41 0,-51-60 0,1 1 0,0-2 0,1 0 0,1-1 0,0 0 0,0-1 0,1-1 0,0-1 0,1-1 0,0 0 0,1-2 0,-1 0 0,1-1 0,0-1 0,0-1 0,1 0 0,36-1 0,-16-2 0,-19 1 0,0-1 0,0-1 0,40-7 0,-56 7 0,-1 0 0,1-1 0,0 0 0,-1 0 0,1-1 0,-1 0 0,0 0 0,0 0 0,0 0 0,-1-1 0,1 0 0,-1 0 0,1 0 0,-1 0 0,-1-1 0,1 0 0,-1 1 0,6-11 0,0-5 0,-1-1 0,-1 0 0,0 0 0,-2 0 0,-1-1 0,4-43 0,-9-137 0,-2 98 0,4 11 0,-4-87 0,3 173 0,-2 1 0,1 0 0,-1 0 0,0-1 0,0 1 0,0 1 0,-1-1 0,0 0 0,0 1 0,-1-1 0,-7-8 0,-4-4 0,-36-29 0,-7-9 0,40 36 0,-1 2 0,-1 0 0,-30-21 0,25 21 0,2-2 0,-23-22 0,15 8-119,12 12 203,-1 0-1,-24-18 1,37 34-220,0 1-1,0 0 1,-1 0 0,1 1 0,-1 0 0,-1 0 0,1 1 0,0 0 0,-1 1 0,-17-4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45:35.13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24575,'0'1194'-1365,"0"-1161"-5461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59:35.58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10609 2548 24575,'-36'-72'0,"-3"2"0,-3 1 0,-3 3 0,-3 1 0,-3 3 0,-103-98 0,-387-314 0,94 126 0,285 230 0,66 55 0,-3 4 0,-149-64 0,-344-105 0,417 168 0,-74-19 0,-400-73 0,165 46 0,-56-11 0,397 93 0,-266-9 0,-544 40 0,863-6 0,0 4 0,1 5 0,0 3 0,0 4 0,-149 49 0,104-23 0,-199 36 0,-10-7 0,266-50 0,0 2 0,-100 49 0,-18 8 0,129-57 0,1 4 0,2 2 0,-75 47 0,-143 132 0,-49 33 0,291-216 0,0 1 0,2 3 0,-51 49 0,-168 150 0,169-158 0,-99 105 0,171-159 0,0 0 0,-2-2 0,0 0 0,0-1 0,-1 0 0,-1-2 0,0 0 0,-1-1 0,-31 13 0,39-19 0,1 1 0,0 1 0,1 0 0,0 0 0,0 1 0,0 0 0,1 0 0,0 1 0,1 1 0,-13 17 0,-28 29 0,18-20 0,1 0 0,1 3 0,2 0 0,-35 71 0,33-58 0,16-32 35,-29 35 0,31-42-274,0 1-1,0 0 1,1 1 0,1 0 0,-9 19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59:48.84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24575,'1'1'0,"-1"1"0,0-1 0,1 1 0,-1-1 0,1 0 0,0 0 0,-1 1 0,1-1 0,0 0 0,0 0 0,-1 0 0,1 0 0,0 0 0,0 0 0,1 0 0,-1 0 0,0 0 0,0 0 0,0-1 0,0 1 0,1 0 0,-1-1 0,0 1 0,1-1 0,-1 1 0,3-1 0,41 9 0,-41-9 0,97 20 0,-68-13 0,1 0 0,38 1 0,171-7 0,-146-2-1365,-64 1-5461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59:50.68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 24575,'0'541'0,"2"-502"0,2-1 0,10 44 0,-6-40 0,3 64 0,-10 9-1365,-2-82-5461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4:59:54.21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318 130 24575,'-25'27'0,"-31"28"0,-115 68 0,166-119 0,-1 1 0,1 0 0,0 1 0,0-1 0,1 1 0,0 0 0,0 0 0,0 1 0,1-1 0,0 1 0,0 0 0,0 0 0,1 0 0,0 0 0,0 0 0,1 0 0,-1 9 0,0 17 0,1-1 0,6 56 0,0-20 0,-6 75 0,4 93 0,-1-227 0,0 0 0,0-1 0,1 1 0,0-1 0,0 1 0,1-1 0,0 0 0,0-1 0,1 1 0,0-1 0,1 0 0,-1 0 0,1 0 0,1-1 0,-1 0 0,1 0 0,0-1 0,12 7 0,12 8 0,2-2 0,0-2 0,37 13 0,-46-20 0,0-2 0,1 0 0,0-2 0,0 0 0,27 0 0,129-4 0,-111-2 0,-64 1 0,0 0 0,-1 0 0,1-1 0,0 0 0,-1 0 0,1 0 0,0-1 0,-1 0 0,0 0 0,1 0 0,-1 0 0,0-1 0,7-5 0,-7 3 0,0 0 0,0 0 0,-1 0 0,0-1 0,0 0 0,0 1 0,0-2 0,-1 1 0,0 0 0,4-13 0,0-3 0,-2 0 0,0 0 0,-1-1 0,2-44 0,-9-96 0,0 63 0,4-15 0,-4-100 0,3 204 0,-2 0 0,1 1 0,-2-1 0,1 1 0,-1 0 0,-1 0 0,0 0 0,0 0 0,-1 1 0,0 0 0,-1 0 0,0 0 0,0 0 0,-1 1 0,0 0 0,-1 0 0,1 1 0,-2 0 0,-15-11 0,-7-3 0,-33-30 0,50 37 0,-1 1 0,-1 1 0,0 0 0,-1 1 0,0 1 0,0 1 0,-1 0 0,0 1 0,-24-7 0,9 6-61,1-3 1,-52-24-1,45 18-1122,-6-2-5643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6:09.11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855 1 24575,'-619'0'0,"613"0"0,0 0 0,0 0 0,1 1 0,-1-1 0,0 1 0,0 1 0,0-1 0,1 1 0,-1 0 0,1 0 0,-1 1 0,1-1 0,-9 7 0,11-6 0,0 0 0,0 0 0,0 1 0,1-1 0,0 1 0,-1 0 0,1-1 0,0 1 0,1 0 0,-1 0 0,1 0 0,0 0 0,0 1 0,0-1 0,0 0 0,1 0 0,0 1 0,0-1 0,0 8 0,2 3 0,0 1 0,1-1 0,1 0 0,6 16 0,8 41 0,-14-1 0,-5-57 0,1 1 0,1-1 0,0 0 0,1 0 0,7 25 0,-7-35 0,-1-1 0,2 0 0,-1 1 0,0-1 0,1 0 0,-1 0 0,1 0 0,0 0 0,0-1 0,0 1 0,0-1 0,0 0 0,1 0 0,-1 0 0,1 0 0,0-1 0,-1 1 0,1-1 0,0 0 0,0 0 0,0 0 0,0 0 0,4-1 0,14 2 0,0-1 0,0-1 0,22-3 0,-15 2 0,-12 0 0,-1 0 0,1 2 0,-1 0 0,0 1 0,27 6 0,-33-5 0,-1 1 0,0 0 0,0 1 0,0-1 0,0 2 0,-1-1 0,1 1 0,-2 1 0,1-1 0,9 12 0,-9-10 0,0 1 0,-1 1 0,-1-1 0,1 1 0,-2 0 0,1 0 0,-1 1 0,-1 0 0,6 22 0,-4-4 0,-1 2 0,1 42 0,-3-27 0,14 75 0,-9-76 0,2 60 0,-8-52 0,1-20 0,-2 0 0,-2-1 0,0 1 0,-10 47 0,9-75 0,1 0 0,-1 0 0,0-1 0,0 1 0,-1-1 0,1 1 0,-1-1 0,0 0 0,0 0 0,0 0 0,-1-1 0,1 1 0,-1-1 0,0 0 0,0 0 0,0 0 0,-1 0 0,1-1 0,0 1 0,-1-1 0,0-1 0,1 1 0,-1 0 0,0-1 0,-8 1 0,-12 1 0,1-1 0,-1-1 0,0-1 0,-27-4 0,1 1 0,-34 3 0,44 1 0,-73-7 0,106 4 7,-1 0 0,1 0-1,0-1 1,0 0 0,0-1-1,0 1 1,1-2-1,-1 1 1,1-1 0,0 0-1,0 0 1,1-1 0,0 0-1,0 0 1,0-1 0,1 1-1,-6-9 1,4 3-172,-1-1 0,1 0 0,1 0 0,0-1 0,1 0 0,1 0 0,0 0 0,-4-30 0,5 1-6661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6:11.30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60 0 24575,'2'168'0,"-5"183"0,-1-311 0,-11 40 0,8-46 0,-5 67 0,2-29 0,7-60 0,0 1 0,1 0 0,1 0 0,0 0 0,1 20 0,1-29 0,0 0 0,0 0 0,0-1 0,0 1 0,1 0 0,-1 0 0,1 0 0,0-1 0,0 1 0,1-1 0,-1 0 0,1 1 0,-1-1 0,1 0 0,0-1 0,0 1 0,0 0 0,1-1 0,-1 0 0,1 0 0,6 4 0,3-1 0,0 0 0,1 0 0,-1-1 0,1-1 0,-1 0 0,1-1 0,16 1 0,103-6 0,-100 1 0,1 1 0,0 1 0,36 6 0,15 7 0,1-3 0,96-1 0,-45-10-1365,-99 1-5461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6:12.87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37 0 24575,'0'966'0,"0"-947"-170,-1 1-1,-1-1 0,-1 0 1,0 0-1,-1 0 0,-2 0 1,-12 30-1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6:59.75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5007 1695 24575,'-89'-103'0,"31"33"0,-27-34 0,5-3 0,4-4 0,-66-131 0,3 9 0,112 195 0,-1 1 0,-2 2 0,-62-59 0,71 76 0,-12-12 0,-1 0 0,-2 2 0,0 2 0,-2 2 0,-62-31 0,-363-146 0,425 186 0,1 1 0,-2 3 0,1 1 0,-1 1 0,-70-5 0,-202 10 0,200 7 0,-121-13 0,-465-14 0,576 24 0,91 2 0,-1 0 0,0 2 0,1 2 0,0 0 0,0 2 0,1 2 0,0 0 0,-29 16 0,9-1 0,2 2 0,0 2 0,-69 58 0,44-23 0,-124 140 0,-38 92 0,101-124 0,27-55 0,-13 17 0,67-67 0,22-30 0,1 2 0,-44 78 0,67-101-151,1-1-1,1 1 0,0 0 0,1 0 1,1 1-1,0-1 0,1 0 1,2 22-1,-1-6-6674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7:01.49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24575,'7'0'0,"8"0"0,9 0 0,6 0 0,5 0 0,3 0 0,2 0 0,0 0 0,0 0 0,0 0 0,0 0 0,-1 0 0,0 0 0,-1 0 0,1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5:31.62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1158 24575,'0'-7'0,"1"-1"0,1 1 0,-1 0 0,1 0 0,0-1 0,1 1 0,0 1 0,0-1 0,0 0 0,1 1 0,0-1 0,0 1 0,10-11 0,7-5 0,1 0 0,25-18 0,-23 20 0,51-44 0,152-98 0,-168 122 0,61-54 0,24-16 0,-126 96 0,0-1 0,20-21 0,29-25 0,27-5 0,79-61 0,-153 112 0,1 0 0,0 2 0,0 1 0,2 1 0,-1 0 0,1 2 0,1 0 0,46-9 0,13 3 0,107-5 0,-169 18 0,516-6 0,-300 11 0,517-3 0,-713 1 0,0 2 0,0 1 0,0 3 0,0 1 0,-1 1 0,0 3 0,-1 1 0,0 2 0,-1 2 0,-1 1 0,-1 2 0,-1 1 0,39 32 0,-57-40 0,23 18 0,-3 1 0,0 2 0,32 38 0,-35-31 0,-2-4 0,-2 1 0,29 50 0,-39-59 0,1 0 0,1-2 0,41 40 0,-29-32 0,30 40 0,5 8 0,-47-59 0,-2 1 0,0 0 0,-2 1 0,19 36 0,-22-32 0,15 47 0,-27-69-132,0-1 0,1 0 0,0 1-1,0-1 1,1-1 0,0 1 0,9 9 0,-12-13-176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7:03.33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69 0 24575,'3'137'0,"-7"153"0,-13-159 0,8-74 0,-2 61 0,12-61-89,-2 40 294,0-90-339,0 1-1,0-1 0,-1 0 1,0 1-1,0-1 0,-1 0 1,0-1-1,0 1 0,0 0 1,-6 7-1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7:22.11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735 1 24575,'-9'1'0,"1"0"0,0 1 0,-1 0 0,1 0 0,-13 6 0,-27 6 0,-15-7 0,-1-3 0,-90-6 0,-71 3 0,221 0 0,0-1 0,0 1 0,0 0 0,1 1 0,-1-1 0,0 1 0,1-1 0,-1 1 0,1 0 0,-1 0 0,1 1 0,0-1 0,0 1 0,0-1 0,0 1 0,1 0 0,-1 0 0,1 1 0,-1-1 0,1 0 0,0 1 0,1-1 0,-1 1 0,0 0 0,1-1 0,0 1 0,0 0 0,0 0 0,1 0 0,-1 4 0,-2 17 0,1 0 0,1 0 0,5 44 0,-2-35 0,4 210 0,-6-239 0,0-1 0,1 1 0,0 0 0,0-1 0,0 1 0,0-1 0,1 0 0,0 1 0,-1-1 0,2 0 0,-1 0 0,0 0 0,1 0 0,0 0 0,0-1 0,0 1 0,0-1 0,0 0 0,6 4 0,-3-4 0,0 0 0,0 0 0,0 0 0,0-1 0,0 0 0,1-1 0,-1 1 0,1-1 0,-1 0 0,1-1 0,-1 0 0,1 0 0,7-1 0,109-18 0,-100 13 0,1 1 0,0 1 0,1 2 0,-1 0 0,0 1 0,1 1 0,40 7 0,-59-6 0,-1 0 0,1 1 0,0 0 0,-1 1 0,1-1 0,-1 1 0,0 0 0,0 0 0,0 0 0,0 1 0,0 0 0,-1 0 0,0 0 0,0 1 0,0-1 0,0 1 0,-1 0 0,1 0 0,-1 0 0,4 11 0,-1 3 0,-1 0 0,0 0 0,-2 0 0,0 0 0,0 21 0,6 43 0,1-29 0,-3 0 0,-2 0 0,-2 0 0,-7 79 0,3-126 0,0-1 0,-1 1 0,0-1 0,0 1 0,-1-1 0,1 0 0,-1 0 0,-1 0 0,1 0 0,-1 0 0,0-1 0,0 0 0,-1 0 0,0 0 0,1 0 0,-2-1 0,1 0 0,0 0 0,-9 4 0,-12 7 0,0-2 0,-1-1 0,-33 10 0,15-5 0,13-7 0,-2-1 0,1-1 0,-1-2 0,0-1 0,-1-2 0,1-2 0,-1 0 0,-49-7 0,81 5-44,-1 1 0,0-1 0,1 0 0,-1 0 0,0 0 0,1 0 0,0 0 0,-1-1 0,1 0 0,0 1 0,0-1 0,0-1 0,0 1 0,0 0 0,0-1 0,0 1 0,1-1 0,0 0-1,-1 0 1,1 0 0,0 0 0,0 0 0,1 0 0,-1-1 0,1 1 0,-1-1 0,1 1 0,0-1 0,0 1 0,0-5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7:27.18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56 44 24575,'1'-1'0,"-1"-1"0,0 1 0,1 0 0,-1-1 0,1 1 0,-1 0 0,1-1 0,0 1 0,0 0 0,-1 0 0,1 0 0,0 0 0,0 0 0,0 0 0,0 0 0,1 0 0,-1 0 0,0 0 0,0 1 0,0-1 0,1 0 0,-1 1 0,0-1 0,1 1 0,-1-1 0,3 1 0,41-9 0,-41 9 0,22-4 0,-1 1 0,1 2 0,0 1 0,0 0 0,0 2 0,31 7 0,-50-8 0,0 1 0,0 1 0,0-1 0,0 1 0,0 0 0,0 1 0,-1 0 0,0 0 0,0 0 0,0 0 0,0 1 0,-1 0 0,1 1 0,-1-1 0,-1 1 0,1 0 0,-1 0 0,0 0 0,0 1 0,-1-1 0,0 1 0,0 0 0,0 0 0,-1 0 0,0 0 0,1 8 0,1 7 0,-1 0 0,-1 1 0,-1-1 0,-1 1 0,-1-1 0,-1 0 0,0 1 0,-10 34 0,9-47 0,0 1 0,-1-1 0,0 0 0,-1 0 0,0-1 0,0 1 0,-1-1 0,0 0 0,-1 0 0,0-1 0,-1 0 0,1 0 0,-1-1 0,-1 0 0,1 0 0,-1-1 0,-1 0 0,1-1 0,-16 7 0,-54 23 0,-135 82 0,214-117 0,-1 0 0,1 0 0,-1 0 0,1 0 0,-1 0 0,1 0 0,-1 1 0,1-1 0,0 0 0,-1 0 0,1 0 0,-1 1 0,1-1 0,0 0 0,-1 1 0,1-1 0,-1 0 0,1 1 0,0-1 0,0 0 0,-1 1 0,1-1 0,0 1 0,0-1 0,-1 1 0,1-1 0,0 1 0,0-1 0,0 1 0,0-1 0,0 0 0,0 1 0,-1-1 0,1 1 0,0-1 0,1 1 0,-1-1 0,0 1 0,0-1 0,0 1 0,0-1 0,0 1 0,1 0 0,24 7 0,46-6 0,-66-2 0,33 0 0,-6-1 0,1 1 0,42 7 0,-63-5 0,0 1 0,0 0 0,-1 1 0,1 0 0,-1 1 0,0 0 0,0 1 0,-1 0 0,19 14 0,-22-14 0,1 1 0,-1 0 0,0 1 0,-1-1 0,0 1 0,0 1 0,-1-1 0,0 1 0,0 0 0,-1 0 0,0 0 0,0 1 0,-1-1 0,3 18 0,-2 6 0,-1 0 0,-2 1 0,-2 36 0,1-62 0,0-2 0,-1 0 0,1 1 0,-1-1 0,0 0 0,-1 1 0,1-1 0,-1 0 0,0 0 0,-1 0 0,0 0 0,0-1 0,0 1 0,0-1 0,-1 0 0,0 0 0,0 0 0,0 0 0,-1-1 0,-9 9 0,5-8 0,0 0 0,-1 0 0,1-1 0,-1 0 0,0-1 0,0 0 0,0 0 0,0-1 0,-1 0 0,1-1 0,-17 0 0,-246-8 0,269 7-114,0-1 1,0 0-1,-1 0 0,1 0 0,0 0 1,0 0-1,0-1 0,0 0 0,0 0 1,1 0-1,-8-5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01T15:09:30.98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0 0,'4152'0,"-409"0,23 0,-2992 0,80 0,1269 0,-1031 0,1274 0,-1335 0,-103 0,-112 0,-126 0,-145 0,-155 0,2866 0,-3232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9:48.83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36 24575,'487'0'0,"-469"-1"0,0-1 0,0-1 0,33-9 0,-34 7 0,1 1 0,0 0 0,27-1 0,-42 5 0,0 0 0,-1 0 0,1 1 0,0-1 0,0 0 0,0 1 0,0 0 0,0 0 0,-1 0 0,1 0 0,0 0 0,-1 1 0,1-1 0,-1 1 0,1-1 0,-1 1 0,0 0 0,0 0 0,4 5 0,-2-3 0,-1 1 0,-1 0 0,1 0 0,-1 1 0,1-1 0,-1 0 0,-1 1 0,1 0 0,1 9 0,-2 1 0,0 0 0,0 0 0,-2 0 0,0 0 0,-1 0 0,-6 26 0,0-19 0,0-1 0,-2-1 0,-1 0 0,0 0 0,-23 30 0,-24 44 0,34-47 0,3 1 0,-28 95 0,42-118 0,-4 12 0,2 1 0,1 0 0,-3 55 0,11-28-105,1-39 182,-2-1-1,-6 49 0,6-67-182,-1 0-1,0 0 1,-1-1 0,0 1-1,0-1 1,0 0 0,-1 0-1,0 0 1,-1 0-1,1-1 1,-1 1 0,0-1-1,-11 9 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09:53.22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694 1 24575,'-487'0'0,"476"0"0,0 0 0,0 1 0,0 0 0,0 1 0,0 1 0,0 0 0,1 0 0,-1 1 0,-13 7 0,18-8 0,1 0 0,0 0 0,0 1 0,0 0 0,0 0 0,1 0 0,0 1 0,0 0 0,0 0 0,0 0 0,1 0 0,0 0 0,0 1 0,0-1 0,1 1 0,-1 0 0,1-1 0,-1 10 0,-1-2 0,1 1 0,1-1 0,1 1 0,-1 0 0,2 0 0,0 0 0,1 0 0,0 0 0,1 0 0,1-1 0,0 1 0,1-1 0,0 0 0,1 0 0,0 0 0,1 0 0,1-1 0,0 0 0,16 21 0,5-1 0,-21-23 0,1 1 0,0-1 0,0 0 0,1 0 0,0-1 0,1-1 0,0 0 0,0 0 0,1 0 0,15 6 0,11 1 0,-20-8 0,1 0 0,-1 1 0,-1 1 0,1 1 0,19 14 0,48 33 0,-63-44 0,-1 1 0,0 0 0,25 24 0,83 103 0,-65-67 0,-52-59 0,-1 0 0,-1 0 0,0 1 0,0 1 0,-2 0 0,0 0 0,-1 0 0,0 1 0,3 22 0,-1 0 0,-2 1 0,2 79 0,-7-55 0,1-30 0,-1 0 0,-2 1 0,-2-1 0,-7 40 0,8-69 0,1 0 0,-1 0 0,0 0 0,0-1 0,0 1 0,-1-1 0,0 0 0,0 1 0,0-1 0,0-1 0,0 1 0,-1 0 0,0-1 0,0 0 0,0 1 0,0-1 0,0-1 0,0 1 0,-1-1 0,0 0 0,1 0 0,-1 0 0,0 0 0,0-1 0,-6 1 0,-12 1 0,0 0 0,0-2 0,-1-1 0,-30-3 0,8 0 0,-36 3 0,-66-5 0,144 5 0,0-1 0,0 0 0,0 0 0,0 0 0,1 0 0,-1 0 0,0-1 0,0 0 0,1 0 0,-1 0 0,1 0 0,0-1 0,-1 1 0,1-1 0,0 0 0,1 1 0,-1-2 0,0 1 0,1 0 0,0 0 0,0-1 0,0 1 0,0-1 0,0 0 0,1 0 0,-1 1 0,1-1 0,0 0 0,0 0 0,0-6 0,-2-14 0,2 0 0,0 0 0,1 0 0,5-28 0,-2 6 0,-1-91 0,1-43 0,-1 169 0,-1-1 0,1 1 0,1-1 0,0 1 0,1 0 0,0 0 0,0 1 0,1-1 0,1 1 0,-1 0 0,2 0 0,14-16 0,-10 14 0,0 0 0,1 2 0,1-1 0,0 2 0,1-1 0,-1 2 0,2 0 0,23-10 0,-23 12 0,-1 0 0,1-1 0,-2-1 0,1 0 0,-1-1 0,0 0 0,-1-1 0,15-16 0,-20 18 0,-1 0 0,0-1 0,0 0 0,0 0 0,-1-1 0,-1 1 0,0-1 0,0 0 0,-1-1 0,0 1 0,-1 0 0,0-1 0,1-14 0,0-34 0,-3 33 0,2 1 0,9-50 0,12-8-55,-12 49-207,-2-1 0,-1 1 0,-2-2 0,2-38 0,-7 40-6564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0:20.891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11002 2146 24575,'-2'-9'0,"1"1"0,-1 0 0,0 0 0,-1 0 0,0 0 0,0 0 0,-1 1 0,-6-10 0,-7-19 0,5 6 0,-26-49 0,33 70 0,-1 0 0,0 0 0,-1 1 0,0-1 0,0 1 0,-1 1 0,0 0 0,-1 0 0,-8-6 0,3 2 0,0 0 0,1 0 0,1-2 0,-17-20 0,-4-4 0,3 7 0,-2 1 0,-60-42 0,43 34 0,-57-55 0,20 15 0,15 12 0,46 41 0,-2 0 0,-52-36 0,28 23 0,1-2 0,2-2 0,-67-75 0,75 75 0,-31-30 0,-83-64 0,111 102 0,-1 3 0,-1 1 0,-82-37 0,-7 11 0,-2 7 0,-231-52 0,0 17 0,258 52 0,-24-6 0,-324-60 0,377 84 0,-1 4 0,-124 1 0,39 3 0,147 3 0,0-1 0,1-2 0,-1 1 0,1-2 0,-19-9 0,-55-14 0,24 19 0,-2 3 0,1 3 0,-95 7 0,54 0 0,-1715 0 0,1020-4 0,673 7 0,-226 42 0,297-38 0,-203 14 0,32-5 0,100 4 0,72-10 0,-88 6 0,127-16 0,0 1 0,0 0 0,1 2 0,0 1 0,0 0 0,0 2 0,-21 11 0,-62 25 0,-29-6 0,77-24 0,1 1 0,0 3 0,-100 52 0,-388 294 0,510-342 0,5-2 0,2 1 0,1 1 0,0 1 0,2 1 0,1 1 0,-32 50 0,41-59 0,-2-1 0,0 0 0,-1-2 0,-27 23 0,22-21 0,1 1 0,-25 29 0,17-10 0,-2-3 0,-1 0 0,-55 46 0,56-55 0,2 2 0,-34 40 0,40-41 0,-1-1 0,-1-2 0,-48 38 0,63-54 0,0 0 0,0 1 0,1 0 0,0 1 0,0 0 0,1 0 0,0 0 0,0 1 0,1-1 0,-5 12 0,-5 13 0,-15 55 0,4-10 0,19-62 31,-1-1-1,-1 1 0,-16 20 0,15-22-401,0 1-1,1 0 1,-11 23-1,8-5-6454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0:48.24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2 24575,'55'-1'0,"1"2"0,-1 3 0,77 16 0,-70-11-25,0-2 0,0-2 0,109-8 0,-58 1-1240,-79 1-5561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1:01.46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1 165 24575,'0'-2'0,"1"0"0,0 0 0,0 0 0,0 1 0,0-1 0,0 0 0,0 0 0,0 1 0,1-1 0,-1 1 0,0-1 0,1 1 0,-1-1 0,1 1 0,0 0 0,-1 0 0,3-1 0,34-20 0,-36 21 0,119-49 0,-36 17 0,-69 27 0,1 1 0,0 0 0,0 1 0,1 0 0,-1 2 0,1 0 0,0 1 0,-1 1 0,1 0 0,0 1 0,33 8 0,-45-7 0,0 0 0,0 1 0,-1 0 0,1 0 0,-1 1 0,0-1 0,0 1 0,0 0 0,0 1 0,-1-1 0,0 1 0,0 0 0,0 0 0,-1 0 0,1 0 0,-1 1 0,0-1 0,-1 1 0,1 0 0,-1 0 0,0 0 0,-1 0 0,0 0 0,1 9 0,2 17 0,-2 0 0,-1 0 0,-6 53 0,2-32 0,2-34 0,0 0 0,-2 0 0,-1-1 0,0 1 0,-1-1 0,-1 0 0,-1 0 0,0 0 0,-1-1 0,-1 0 0,-1-1 0,0 0 0,-1 0 0,-1-1 0,0-1 0,-26 23 0,23-24 0,-157 149 0,139-129 0,-40 32 0,40-37 0,32-28 0,0 1 0,1-1 0,-1 0 0,0 0 0,1 1 0,-1-1 0,1 1 0,-1-1 0,1 1 0,-1-1 0,1 1 0,-1-1 0,1 1 0,-1-1 0,1 1 0,0-1 0,-1 1 0,1 0 0,0-1 0,-1 1 0,1 0 0,0-1 0,0 1 0,0 0 0,0-1 0,0 1 0,0 0 0,0-1 0,0 1 0,0 0 0,0-1 0,0 1 0,0 0 0,0 0 0,0-1 0,1 1 0,-1-1 0,0 1 0,0 0 0,1-1 0,-1 1 0,1 0 0,-1-1 0,0 1 0,1-1 0,-1 1 0,1-1 0,-1 1 0,1-1 0,0 0 0,-1 1 0,1-1 0,-1 0 0,1 1 0,0-1 0,-1 0 0,1 0 0,0 1 0,0-1 0,56 13 0,-34-9 0,20 4 0,0-2 0,0-2 0,71-2 0,-68-3 0,0 2 0,0 3 0,46 8 0,-45-3-682,82 6-1,-86-13-6143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1:05.26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528 1 24575,'-46'-1'0,"-60"3"0,96-1 0,0 1 0,0 0 0,0 0 0,0 1 0,1 0 0,-1 1 0,1 0 0,-10 6 0,-9 6 0,-4 3 0,-59 45 0,83-57 0,1-1 0,0 1 0,0 0 0,1 1 0,-1 0 0,2 0 0,-1 0 0,1 1 0,0-1 0,1 1 0,0 1 0,-4 13 0,-7 47 0,2 0 0,4 1 0,-1 116 0,10-141 0,-1-17 0,1 1 0,2-1 0,8 49 0,-8-70 0,0 0 0,1 0 0,0-1 0,0 1 0,0-1 0,1 1 0,0-1 0,0-1 0,1 1 0,0 0 0,0-1 0,1 0 0,0 0 0,0-1 0,0 0 0,0 0 0,1 0 0,7 3 0,12 5 0,-1-2 0,2-2 0,-1 0 0,1-1 0,1-2 0,-1-1 0,1-1 0,0-1 0,0-2 0,0-1 0,55-6 0,-75 4 0,0 1 0,0-2 0,0 1 0,0-1 0,0-1 0,-1 1 0,0-1 0,0-1 0,0 1 0,0-1 0,0 0 0,-1-1 0,0 1 0,0-1 0,-1 0 0,0-1 0,0 0 0,5-7 0,0-2 0,-1-1 0,0 0 0,-1 0 0,-1-1 0,0 0 0,-2 0 0,4-20 0,-3 12 0,2 0 0,0 1 0,2 0 0,0 0 0,25-39 0,-33 61 0,7-17 0,-1 0 0,0 0 0,-1-1 0,-1 0 0,-2 0 0,0 0 0,2-33 0,-4 5 0,-2 1 0,-8-61 0,8 105 3,0 1-1,-1-1 0,0 1 1,1 0-1,-1-1 1,0 1-1,-1 0 0,1-1 1,-1 1-1,1 0 0,-1 0 1,0 0-1,0 1 1,0-1-1,0 0 0,-1 1 1,1-1-1,-1 1 0,1 0 1,-6-3-1,0 1-42,-1 0 0,0 1-1,1 0 1,-1 1 0,0-1-1,-10 1 1,-19-6-1093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31T13:05:42.185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24575,'695'0'-1365,"-662"0"-5461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1:25.44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818 1 24575,'-689'0'0,"682"0"0,-1 0 0,1 0 0,0 1 0,-1 0 0,1 0 0,0 1 0,0 0 0,-14 5 0,18-5 0,0 0 0,0 0 0,0 1 0,0-1 0,0 1 0,1-1 0,-1 1 0,1 0 0,0 0 0,0 0 0,0 0 0,0 0 0,0 1 0,1-1 0,-1 1 0,1-1 0,0 1 0,0-1 0,-1 8 0,-2 21 0,2 1 0,1-1 0,5 49 0,0-16 0,-4-57 0,0 0 0,1 0 0,0-1 0,0 1 0,1 0 0,0 0 0,0-1 0,5 11 0,-5-15 0,0 0 0,0 0 0,1 0 0,-1 0 0,1 0 0,-1 0 0,1-1 0,0 1 0,0-1 0,0 0 0,1 0 0,-1 0 0,0 0 0,1-1 0,-1 1 0,1-1 0,0 0 0,-1 0 0,8 1 0,29 2 0,-1-1 0,1-2 0,61-7 0,4 1 0,-65 4 0,-20-1 0,0 2 0,0 0 0,0 1 0,35 7 0,-49-6 0,-1 0 0,1 0 0,0 0 0,-1 1 0,1 0 0,-1 0 0,0 0 0,1 1 0,-2-1 0,1 1 0,0 0 0,-1 1 0,0-1 0,0 1 0,0 0 0,-1 0 0,1 0 0,-1 1 0,4 9 0,3 11 0,0 1 0,-2-1 0,-2 1 0,0 1 0,3 45 0,-7 143 0,-4-123 0,2-84 0,0 1 0,-1 0 0,-1-1 0,1 1 0,-1-1 0,-1 1 0,0-1 0,0 0 0,-1 0 0,0 0 0,-1-1 0,-8 14 0,8-16 0,0 0 0,0-1 0,-1 0 0,0 1 0,0-2 0,0 1 0,0-1 0,-1 0 0,1 0 0,-1-1 0,0 0 0,0 0 0,0-1 0,-1 1 0,1-2 0,-13 3 0,-56 1 0,53-5 0,-1 2 0,-40 8 0,-61 14 0,113-23 0,1 1 0,-1-2 0,0 0 0,1 0 0,-1-1 0,0-1 0,1 1 0,-20-7 0,26 5 8,1 0-1,-1 1 1,1-2-1,-1 1 1,1 0-1,0-1 1,0 0-1,1 0 1,-1 0-1,1 0 1,0-1-1,0 1 1,1-1-1,-1 0 1,-2-7-1,-1-2-304,1 0 0,1 0 0,0-1 0,-2-18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1:35.818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494 52 24575,'-75'-2'0,"45"0"0,-1 1 0,1 2 0,0 0 0,-49 10 0,74-9 0,1-1 0,-1 1 0,0 0 0,1 0 0,-1 1 0,1-1 0,-1 1 0,1 0 0,0 0 0,0 0 0,0 1 0,1-1 0,-1 1 0,1 0 0,-3 5 0,1-2 0,1 1 0,1 0 0,-1 0 0,1 0 0,1 0 0,-1 0 0,1 1 0,-1 10 0,1 11 0,1 0 0,2 0 0,0-1 0,7 33 0,-6-48 0,1 0 0,1 0 0,0 0 0,0-1 0,1 1 0,1-1 0,0 0 0,1 0 0,1-1 0,0 0 0,19 22 0,-12-19 0,0-1 0,1-1 0,0 0 0,2-1 0,-1 0 0,1-2 0,31 14 0,-34-17 0,0 1 0,-1 0 0,0 1 0,-1 1 0,1 0 0,-2 1 0,0 0 0,0 1 0,-1 0 0,-1 1 0,0 0 0,10 17 0,23 24 0,-36-48 0,-1 1 0,0-1 0,0 1 0,-1 0 0,0 1 0,0 0 0,-1-1 0,0 1 0,0 1 0,-1-1 0,0 0 0,3 13 0,-3-1 0,-1 0 0,-1 1 0,0-1 0,-2 1 0,0-1 0,-1 0 0,-6 26 0,7-39 0,-1-1 0,0 1 0,0-1 0,-1 1 0,0-1 0,0 0 0,0 0 0,-1 0 0,0 0 0,0 0 0,-1-1 0,1 0 0,-1 0 0,0 0 0,0-1 0,-1 1 0,1-1 0,-1 0 0,0-1 0,0 0 0,-1 0 0,1 0 0,0 0 0,-13 2 0,4-2 0,-51 12 0,-1-4 0,-98 5 0,149-15 0,0-1 0,1-1 0,-1 0 0,0-1 0,-23-6 0,34 6 0,0 0 0,0 0 0,1 0 0,-1-1 0,1 0 0,-1 1 0,1-2 0,0 1 0,0 0 0,0-1 0,1 0 0,-1 0 0,1 0 0,0 0 0,0 0 0,0-1 0,1 1 0,0-1 0,-1 0 0,-1-9 0,-2-11 0,2-1 0,0 0 0,2 0 0,1 0 0,1 0 0,7-49 0,-6 66 0,0 0 0,1 0 0,1 0 0,-1 1 0,2-1 0,-1 1 0,1 0 0,0 0 0,1 0 0,0 1 0,0-1 0,0 1 0,1 0 0,0 1 0,1 0 0,-1 0 0,1 0 0,9-6 0,27-21 0,-37 27 0,1 0 0,-1 1 0,1-1 0,1 1 0,-1 1 0,1 0 0,-1 0 0,1 0 0,15-4 0,7 3 0,0 2 0,52 0 0,-46 2 0,48-6 0,-72 6 0,0-2 0,-1 0 0,1 0 0,-1-1 0,0 0 0,0-1 0,-1-1 0,13-7 0,-17 8 0,1-1 0,-1 0 0,0 0 0,-1 0 0,9-13 0,17-18 0,-18 24 0,0 0 0,-1-1 0,-1 0 0,-1-1 0,0 0 0,-1-1 0,0 0 0,-1 0 0,-1-1 0,6-23 0,-5 8 0,-1 0 0,-2-1 0,-2 1 0,0-61 0,-3 54 0,1 23 0,-1-1 0,0 1 0,-1-1 0,-7-31 0,7 44 0,0 0 0,0 1 0,-1-1 0,0 1 0,1-1 0,-1 1 0,0-1 0,-1 1 0,1 0 0,-1 0 0,1 0 0,-1 0 0,0 0 0,0 1 0,0-1 0,0 1 0,-1 0 0,1 0 0,-1 0 0,1 1 0,-1-1 0,0 1 0,1-1 0,-1 1 0,-7-1 0,-22-1-8,-1 1 0,1 2 0,-44 4 0,12 0-1325,29-3-5493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1:59.969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6740 1535 24575,'-10'-1'0,"1"-1"0,0 1 0,0-2 0,0 0 0,0 0 0,0 0 0,1-1 0,0 0 0,-10-7 0,-5-1 0,-60-31 0,2-4 0,2-3 0,2-4 0,3-3 0,3-3 0,-85-92 0,-73-122 0,188 221 0,-2 3 0,-2 1 0,-67-55 0,86 83 0,-1 1 0,-1 1 0,0 2 0,-2 1 0,0 1 0,-44-15 0,-201-48 0,81 26 0,103 23 0,22 5 0,0 4 0,-73-12 0,-40 2 0,-145-18 0,-530 6 0,623 40 0,-238 7 0,403-1 0,1 4 0,0 3 0,0 2 0,1 4 0,1 2 0,-64 29 0,-180 73 0,257-101 0,1 2 0,2 3 0,-69 44 0,-61 36 0,-36 25 0,86-50 0,96-63 0,2 2 0,0 1 0,2 2 0,0 1 0,-46 46 0,56-48 0,-1-2 0,-1 0 0,-37 24 0,40-31 0,1 0 0,1 1 0,0 1 0,1 1 0,0 1 0,1 0 0,-16 23 0,-61 89 0,7-12 0,78-105 10,1 0-1,1 1 1,0 0 0,1 0-1,0 1 1,0-1 0,2 1-1,-3 22 1,2 7-366,4 55 0,0-65-384,0 7-6086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2:10.583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0 24575,'124'1'0,"173"22"0,-27 19 0,-191-30-1365,-45-9-5461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2:14.73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680 1 24575,'-445'0'0,"437"0"0,1 0 0,0 0 0,-1 1 0,1 0 0,0 0 0,0 1 0,-1 0 0,-12 5 0,17-5 0,0 0 0,0 0 0,0 1 0,0-1 0,0 0 0,1 1 0,-1 0 0,1 0 0,0 0 0,0 0 0,0 0 0,0 0 0,0 0 0,1 1 0,-1-1 0,1 1 0,0-1 0,0 1 0,-1 7 0,-1 22 0,1 0 0,1 0 0,5 45 0,-1-13 0,-3-60 0,0 1 0,1-1 0,-1 0 0,1 0 0,0 0 0,0 0 0,0 0 0,1 0 0,0 0 0,0-1 0,0 1 0,0 0 0,1-1 0,0 0 0,0 1 0,0-1 0,0-1 0,1 1 0,0 0 0,-1-1 0,1 1 0,0-1 0,1 0 0,-1-1 0,1 1 0,-1-1 0,1 0 0,0 0 0,-1 0 0,1-1 0,0 1 0,0-1 0,0-1 0,8 2 0,52 4 0,-43-5 0,0 1 0,0 1 0,0 1 0,27 8 0,-43-10 0,-1 0 0,0 0 0,0 1 0,0 0 0,0-1 0,0 2 0,-1-1 0,0 0 0,1 1 0,-1 0 0,0 0 0,-1 0 0,1 0 0,-1 1 0,0 0 0,0-1 0,0 1 0,-1 0 0,1 1 0,-1-1 0,2 10 0,2 18 0,-3 1 0,0-1 0,-3 1 0,-5 58 0,0 1 0,7-32 0,-1-22 0,-4 40 0,3-70 0,-2 1 0,1-1 0,-1 0 0,0 0 0,-1 0 0,0 0 0,-1 0 0,0-1 0,-8 14 0,8-17 0,0-1 0,0 0 0,0 0 0,-1-1 0,1 1 0,-1-1 0,0 0 0,0 0 0,0 0 0,-1-1 0,1 0 0,-1 0 0,1 0 0,-1-1 0,0 1 0,1-2 0,-9 2 0,-14-1 0,0 0 0,-39-5 0,25 2 0,-16 2-73,43 2-70,-1-2-1,1 0 1,-1 0-1,1-1 0,-1-1 1,1-1-1,-1 0 1,-25-10-1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4:45.724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781 1 24575,'-567'0'0,"559"0"0,1 0 0,0 0 0,0 1 0,-1 0 0,1 0 0,0 1 0,0 0 0,0 0 0,-7 4 0,11-5 0,0 2 0,-1-1 0,2 0 0,-1 1 0,0-1 0,0 1 0,1 0 0,0 0 0,-1 0 0,1 0 0,0 0 0,0 0 0,1 1 0,-1-1 0,1 1 0,0-1 0,0 1 0,0-1 0,-1 7 0,-2 30 0,1 1 0,2-1 0,6 61 0,1 3 0,-7-67 0,0-23 0,1 0 0,0 0 0,1 0 0,1 0 0,4 19 0,-5-29 0,0 0 0,1-1 0,-1 0 0,1 1 0,0-1 0,0 0 0,0 0 0,0 0 0,1 0 0,-1 0 0,1 0 0,0-1 0,0 1 0,0-1 0,0 0 0,0 0 0,0 0 0,0 0 0,1-1 0,-1 1 0,1-1 0,-1 0 0,1 0 0,0 0 0,3 0 0,20 2 0,-1-1 0,0-2 0,47-4 0,-49 1 0,0 2 0,0 0 0,0 2 0,46 7 0,-65-7 0,0 1 0,0 0 0,0 0 0,0 1 0,0-1 0,-1 1 0,1 0 0,-1 1 0,0-1 0,0 1 0,0 0 0,-1 0 0,1 0 0,-1 0 0,0 0 0,0 1 0,0-1 0,-1 1 0,0 0 0,1 0 0,-2 0 0,1 0 0,-1 0 0,1 1 0,-1-1 0,0 6 0,2 19 0,0 1 0,-2-1 0,-5 46 0,2-38 0,2 111 0,-5 67 0,4-204 0,0 0 0,-1 0 0,-1 0 0,0 0 0,0-1 0,-1 1 0,-1-1 0,0 0 0,-11 19 0,12-25 0,0 0 0,0 1 0,-1-1 0,0-1 0,0 1 0,0-1 0,-1 0 0,1 0 0,-1 0 0,0-1 0,0 0 0,0 0 0,-1 0 0,1-1 0,-1 0 0,1 0 0,-1-1 0,-11 2 0,-35 0 0,-1-2 0,-81-9 0,123 6-85,1-1 0,-1 0-1,1-1 1,0 0 0,0 0-1,1-2 1,-1 1 0,1-1-1,0-1 1,1 1 0,0-2-1,0 1 1,0-1 0,1-1-1,-13-16 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14:50.646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156 1 24575,'75'-1'0,"87"3"0,-158-1 0,1-1 0,-1 1 0,0 0 0,0 0 0,0 0 0,0 1 0,0-1 0,0 1 0,-1 0 0,1 0 0,0 1 0,-1-1 0,0 1 0,1-1 0,-1 1 0,0 0 0,0 0 0,-1 0 0,1 1 0,-1-1 0,0 1 0,1-1 0,-1 1 0,-1 0 0,1 0 0,-1 0 0,1 0 0,-1 0 0,0 0 0,0 5 0,2 15 0,-1-1 0,-1 1 0,-1-1 0,-5 33 0,2-13 0,2 8 0,1-21 0,-8 59 0,6-79 0,0 0 0,-1 0 0,0-1 0,-1 1 0,0-1 0,0 0 0,-1 0 0,0 0 0,-12 14 0,2-6 0,-2-1 0,1-1 0,-2-1 0,-30 20 0,-37 29 0,77-57 0,0 0 0,0 0 0,-1-1 0,0-1 0,0 1 0,0-1 0,-1-1 0,1 0 0,-1 0 0,0-1 0,0 0 0,-13 0 0,33-3 0,0 1 0,1 0 0,-1 1 0,0 0 0,0 0 0,1 1 0,-1 0 0,0 1 0,-1 0 0,1 1 0,-1 0 0,1 0 0,-1 1 0,0 0 0,-1 1 0,1 0 0,-1 0 0,0 1 0,-1 0 0,1 0 0,7 11 0,-2 2 0,-1 0 0,-1 1 0,0 0 0,-2 0 0,-1 1 0,0 0 0,-2 1 0,0 0 0,-2 0 0,0 0 0,0 24 0,-7 301 0,2-335 0,-1 0 0,-1 0 0,1-1 0,-2 0 0,0 1 0,0-1 0,-11 19 0,11-24 0,0-1 0,-1 0 0,1 0 0,-1 0 0,0 0 0,-1-1 0,1 0 0,-1 0 0,0 0 0,0-1 0,-1 0 0,1 0 0,-14 5 0,-6 1-195,-1-2 0,0 0 0,0-2 0,0-1 0,-1-1 0,-46 1 0,39-5-6631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01T15:09:30.987"/>
    </inkml:context>
    <inkml:brush xml:id="br0">
      <inkml:brushProperty name="width" value="0.2" units="cm"/>
      <inkml:brushProperty name="height" value="0.2" units="cm"/>
      <inkml:brushProperty name="color" value="#004F8B"/>
      <inkml:brushProperty name="ignorePressure" value="1"/>
    </inkml:brush>
  </inkml:definitions>
  <inkml:trace contextRef="#ctx0" brushRef="#br0">0 0,'4152'0,"-409"0,23 0,-2992 0,80 0,1269 0,-1031 0,1274 0,-1335 0,-103 0,-112 0,-126 0,-145 0,-155 0,2866 0,-3232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4:44.34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24575,'0'772'0,"-1"-766"0,1-1 0,1 1 0,-1-1 0,1 1 0,0-1 0,0 1 0,0-1 0,1 0 0,0 0 0,0 1 0,0-1 0,1 0 0,5 8 0,-2-7 0,-1-1 0,1 0 0,0 0 0,0-1 0,0 1 0,1-2 0,-1 1 0,1-1 0,0 1 0,9 1 0,21 8 0,0-2 0,1-2 0,42 5 0,122 5 0,-5-1 0,-174-15-117,-5 1-62,1-1 1,-1-1 0,1-1 0,0 0-1,0-2 1,37-5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01T15:44:45.887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1 1 24575,'0'998'-1365,"0"-962"-5461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0000">
              <a:schemeClr val="accent1">
                <a:lumMod val="20000"/>
                <a:lumOff val="80000"/>
              </a:schemeClr>
            </a:gs>
            <a:gs pos="57000">
              <a:schemeClr val="bg1">
                <a:lumMod val="95000"/>
              </a:schemeClr>
            </a:gs>
            <a:gs pos="92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8A54F-428E-454B-ACA4-9C52B3A75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8044E6-68DF-4B8B-8796-49F520D1D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4A644-DDEB-4929-81AD-479015CA7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F44A1-093E-4B20-8937-CBF554842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DDF68-8F3E-4BAD-9320-BC6E25B9E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7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C149A-57C6-46A6-9AF4-FB4876C05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AD826-C6A4-41F4-97BB-0E066F288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6134B-B72A-4579-8F70-CAB12003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7CC28-3C9D-4A08-8BEA-30D325EC8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4E78B-4F34-480F-9B7D-5F4EF49C1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08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DBA506-8997-400A-B5D2-9F5A5A0FFA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32D7C-4B9B-4C2C-8440-E604C107A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9827D-54D9-401F-89C0-61B751807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1692-52A3-4158-84D7-768590539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CB8A9-B4D7-4C23-8A91-1C456428A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14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D90D5-2701-48D2-B39D-BE005DA6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F7C09-020B-4242-B298-670BDA0AD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7A04C-2429-470B-AF47-351935B4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D759D-BCD3-4251-AA9B-1248DB484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B27B6-1BF2-4E63-8DB4-27E005DBE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3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FBD36-47FD-4688-A582-BE97AA31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18050-3106-4141-BC5A-638982C4A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07D42-33E5-4293-800A-54953027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76EDC-EA62-481D-913A-AFEEC794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B7D14-3E2D-4263-98E2-9F806058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84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1D17-279B-4100-ADBC-00691CCA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1271-1819-40DF-9153-AC63B1307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84287-AEFC-4A03-A56E-F8F58E579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8CFDC7-8974-4659-B038-0F94D2216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C8AAE-D565-4019-A2A3-640C05CA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6A8FE-0CD3-4165-9D5B-FE17C1365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82F5D-B92F-4D77-881A-8CDB799C7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20C0D-C76C-4945-9BE1-49FDC12E8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813EA-C779-41BC-8D16-2D694C9BA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E604F-E615-4133-AB66-5C0AC9672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5C5533-7AE6-47F9-B1AE-C3CD0F0C2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71148C-BF34-4D31-BE01-7A3148419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152788-67E8-46E1-81F8-8D4FC98A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F2395-C8FA-45AD-B7F1-0BD2DD45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65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649C-80DC-4D53-AB40-982C79F93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C3AF65-FC8E-4333-A2E4-FED038949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023F9-FBE6-407A-AC8A-DCEE936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C5B03-9549-4A52-98A4-048A970F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5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917EBD-D07D-4B44-8BA8-BB1938322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0EDFD-6860-4B4B-88D3-FE399FEA2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D867C-3167-43CC-83FB-A3589AD5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6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FED7-4126-461D-846B-BEB65882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0CFC-5734-45E3-8B18-18FF66E59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F4CBD-2AC6-4D29-8A5E-36A471715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3F07B-89E4-4E06-82D1-369B53195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A8A66-685F-46BA-A1BB-BD50C5E3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4DD6D-AF31-4414-9DD1-447D07AC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97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E8B2F-540F-4F7F-96B4-8FC5AD59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530384-A558-4FA8-82B5-6D6B5B452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68C6BD-2D89-4945-B230-39D04577F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D3356-8689-4A35-AAF1-C3A02E60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85D13-C905-4E3A-BE4F-1FD957DE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C09C9-86A1-4D84-A2BC-3B2173D5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33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30000">
              <a:schemeClr val="accent1">
                <a:lumMod val="20000"/>
                <a:lumOff val="80000"/>
              </a:schemeClr>
            </a:gs>
            <a:gs pos="57000">
              <a:schemeClr val="bg1">
                <a:lumMod val="95000"/>
              </a:schemeClr>
            </a:gs>
            <a:gs pos="92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23108D-7FA1-4B04-9BF2-61211F8C0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FCB12-E9AB-450B-9048-ABA684142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4B2B7-1BF5-41E6-8608-E035B94A9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541DB-80A7-434D-BB1F-09DDDFB3EEAA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B84B2-4151-4A24-BFE7-632DA2553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66E5B-086A-4231-A4E3-E6F0EA5B8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2532D-301A-4FC2-B8F8-AF6A269071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99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8.png"/><Relationship Id="rId18" Type="http://schemas.openxmlformats.org/officeDocument/2006/relationships/customXml" Target="../ink/ink56.xml"/><Relationship Id="rId26" Type="http://schemas.openxmlformats.org/officeDocument/2006/relationships/customXml" Target="../ink/ink60.xml"/><Relationship Id="rId39" Type="http://schemas.openxmlformats.org/officeDocument/2006/relationships/image" Target="../media/image71.png"/><Relationship Id="rId21" Type="http://schemas.openxmlformats.org/officeDocument/2006/relationships/image" Target="../media/image62.png"/><Relationship Id="rId34" Type="http://schemas.openxmlformats.org/officeDocument/2006/relationships/customXml" Target="../ink/ink64.xml"/><Relationship Id="rId7" Type="http://schemas.openxmlformats.org/officeDocument/2006/relationships/image" Target="../media/image55.png"/><Relationship Id="rId12" Type="http://schemas.openxmlformats.org/officeDocument/2006/relationships/customXml" Target="../ink/ink53.xml"/><Relationship Id="rId17" Type="http://schemas.openxmlformats.org/officeDocument/2006/relationships/image" Target="../media/image60.png"/><Relationship Id="rId25" Type="http://schemas.openxmlformats.org/officeDocument/2006/relationships/image" Target="../media/image64.png"/><Relationship Id="rId33" Type="http://schemas.openxmlformats.org/officeDocument/2006/relationships/image" Target="../media/image68.png"/><Relationship Id="rId38" Type="http://schemas.openxmlformats.org/officeDocument/2006/relationships/customXml" Target="../ink/ink66.xml"/><Relationship Id="rId2" Type="http://schemas.openxmlformats.org/officeDocument/2006/relationships/image" Target="../media/image3.png"/><Relationship Id="rId16" Type="http://schemas.openxmlformats.org/officeDocument/2006/relationships/customXml" Target="../ink/ink55.xml"/><Relationship Id="rId20" Type="http://schemas.openxmlformats.org/officeDocument/2006/relationships/customXml" Target="../ink/ink57.xml"/><Relationship Id="rId29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0.xml"/><Relationship Id="rId11" Type="http://schemas.openxmlformats.org/officeDocument/2006/relationships/image" Target="../media/image57.png"/><Relationship Id="rId24" Type="http://schemas.openxmlformats.org/officeDocument/2006/relationships/customXml" Target="../ink/ink59.xml"/><Relationship Id="rId32" Type="http://schemas.openxmlformats.org/officeDocument/2006/relationships/customXml" Target="../ink/ink63.xml"/><Relationship Id="rId37" Type="http://schemas.openxmlformats.org/officeDocument/2006/relationships/image" Target="../media/image70.png"/><Relationship Id="rId5" Type="http://schemas.openxmlformats.org/officeDocument/2006/relationships/image" Target="../media/image54.png"/><Relationship Id="rId15" Type="http://schemas.openxmlformats.org/officeDocument/2006/relationships/image" Target="../media/image59.png"/><Relationship Id="rId23" Type="http://schemas.openxmlformats.org/officeDocument/2006/relationships/image" Target="../media/image63.png"/><Relationship Id="rId28" Type="http://schemas.openxmlformats.org/officeDocument/2006/relationships/customXml" Target="../ink/ink61.xml"/><Relationship Id="rId36" Type="http://schemas.openxmlformats.org/officeDocument/2006/relationships/customXml" Target="../ink/ink65.xml"/><Relationship Id="rId10" Type="http://schemas.openxmlformats.org/officeDocument/2006/relationships/customXml" Target="../ink/ink52.xml"/><Relationship Id="rId19" Type="http://schemas.openxmlformats.org/officeDocument/2006/relationships/image" Target="../media/image61.png"/><Relationship Id="rId31" Type="http://schemas.openxmlformats.org/officeDocument/2006/relationships/image" Target="../media/image67.png"/><Relationship Id="rId4" Type="http://schemas.openxmlformats.org/officeDocument/2006/relationships/customXml" Target="../ink/ink49.xml"/><Relationship Id="rId9" Type="http://schemas.openxmlformats.org/officeDocument/2006/relationships/image" Target="../media/image56.png"/><Relationship Id="rId14" Type="http://schemas.openxmlformats.org/officeDocument/2006/relationships/customXml" Target="../ink/ink54.xml"/><Relationship Id="rId22" Type="http://schemas.openxmlformats.org/officeDocument/2006/relationships/customXml" Target="../ink/ink58.xml"/><Relationship Id="rId27" Type="http://schemas.openxmlformats.org/officeDocument/2006/relationships/image" Target="../media/image65.png"/><Relationship Id="rId30" Type="http://schemas.openxmlformats.org/officeDocument/2006/relationships/customXml" Target="../ink/ink62.xml"/><Relationship Id="rId35" Type="http://schemas.openxmlformats.org/officeDocument/2006/relationships/image" Target="../media/image69.png"/><Relationship Id="rId8" Type="http://schemas.openxmlformats.org/officeDocument/2006/relationships/customXml" Target="../ink/ink51.xml"/><Relationship Id="rId3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png"/><Relationship Id="rId18" Type="http://schemas.openxmlformats.org/officeDocument/2006/relationships/customXml" Target="../ink/ink74.xml"/><Relationship Id="rId26" Type="http://schemas.openxmlformats.org/officeDocument/2006/relationships/customXml" Target="../ink/ink78.xml"/><Relationship Id="rId3" Type="http://schemas.openxmlformats.org/officeDocument/2006/relationships/image" Target="../media/image73.png"/><Relationship Id="rId21" Type="http://schemas.openxmlformats.org/officeDocument/2006/relationships/image" Target="../media/image81.png"/><Relationship Id="rId34" Type="http://schemas.openxmlformats.org/officeDocument/2006/relationships/customXml" Target="../ink/ink82.xml"/><Relationship Id="rId7" Type="http://schemas.openxmlformats.org/officeDocument/2006/relationships/image" Target="../media/image74.png"/><Relationship Id="rId12" Type="http://schemas.openxmlformats.org/officeDocument/2006/relationships/customXml" Target="../ink/ink71.xml"/><Relationship Id="rId17" Type="http://schemas.openxmlformats.org/officeDocument/2006/relationships/image" Target="../media/image79.png"/><Relationship Id="rId25" Type="http://schemas.openxmlformats.org/officeDocument/2006/relationships/image" Target="../media/image83.png"/><Relationship Id="rId33" Type="http://schemas.openxmlformats.org/officeDocument/2006/relationships/image" Target="../media/image87.png"/><Relationship Id="rId2" Type="http://schemas.openxmlformats.org/officeDocument/2006/relationships/customXml" Target="../ink/ink67.xml"/><Relationship Id="rId16" Type="http://schemas.openxmlformats.org/officeDocument/2006/relationships/customXml" Target="../ink/ink73.xml"/><Relationship Id="rId20" Type="http://schemas.openxmlformats.org/officeDocument/2006/relationships/customXml" Target="../ink/ink75.xml"/><Relationship Id="rId29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8.xml"/><Relationship Id="rId11" Type="http://schemas.openxmlformats.org/officeDocument/2006/relationships/image" Target="../media/image76.png"/><Relationship Id="rId24" Type="http://schemas.openxmlformats.org/officeDocument/2006/relationships/customXml" Target="../ink/ink77.xml"/><Relationship Id="rId32" Type="http://schemas.openxmlformats.org/officeDocument/2006/relationships/customXml" Target="../ink/ink81.xml"/><Relationship Id="rId5" Type="http://schemas.microsoft.com/office/2007/relationships/hdphoto" Target="../media/hdphoto1.wdp"/><Relationship Id="rId15" Type="http://schemas.openxmlformats.org/officeDocument/2006/relationships/image" Target="../media/image78.png"/><Relationship Id="rId23" Type="http://schemas.openxmlformats.org/officeDocument/2006/relationships/image" Target="../media/image82.png"/><Relationship Id="rId28" Type="http://schemas.openxmlformats.org/officeDocument/2006/relationships/customXml" Target="../ink/ink79.xml"/><Relationship Id="rId10" Type="http://schemas.openxmlformats.org/officeDocument/2006/relationships/customXml" Target="../ink/ink70.xml"/><Relationship Id="rId19" Type="http://schemas.openxmlformats.org/officeDocument/2006/relationships/image" Target="../media/image80.png"/><Relationship Id="rId31" Type="http://schemas.openxmlformats.org/officeDocument/2006/relationships/image" Target="../media/image86.png"/><Relationship Id="rId4" Type="http://schemas.openxmlformats.org/officeDocument/2006/relationships/image" Target="../media/image3.png"/><Relationship Id="rId9" Type="http://schemas.openxmlformats.org/officeDocument/2006/relationships/image" Target="../media/image75.png"/><Relationship Id="rId14" Type="http://schemas.openxmlformats.org/officeDocument/2006/relationships/customXml" Target="../ink/ink72.xml"/><Relationship Id="rId22" Type="http://schemas.openxmlformats.org/officeDocument/2006/relationships/customXml" Target="../ink/ink76.xml"/><Relationship Id="rId27" Type="http://schemas.openxmlformats.org/officeDocument/2006/relationships/image" Target="../media/image84.png"/><Relationship Id="rId30" Type="http://schemas.openxmlformats.org/officeDocument/2006/relationships/customXml" Target="../ink/ink80.xml"/><Relationship Id="rId35" Type="http://schemas.openxmlformats.org/officeDocument/2006/relationships/image" Target="../media/image88.png"/><Relationship Id="rId8" Type="http://schemas.openxmlformats.org/officeDocument/2006/relationships/customXml" Target="../ink/ink6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customXml" Target="../ink/ink87.xml"/><Relationship Id="rId18" Type="http://schemas.openxmlformats.org/officeDocument/2006/relationships/image" Target="../media/image95.png"/><Relationship Id="rId26" Type="http://schemas.openxmlformats.org/officeDocument/2006/relationships/image" Target="../media/image99.png"/><Relationship Id="rId3" Type="http://schemas.microsoft.com/office/2007/relationships/hdphoto" Target="../media/hdphoto1.wdp"/><Relationship Id="rId21" Type="http://schemas.openxmlformats.org/officeDocument/2006/relationships/customXml" Target="../ink/ink91.xml"/><Relationship Id="rId7" Type="http://schemas.openxmlformats.org/officeDocument/2006/relationships/customXml" Target="../ink/ink84.xml"/><Relationship Id="rId12" Type="http://schemas.openxmlformats.org/officeDocument/2006/relationships/image" Target="../media/image92.png"/><Relationship Id="rId17" Type="http://schemas.openxmlformats.org/officeDocument/2006/relationships/customXml" Target="../ink/ink89.xml"/><Relationship Id="rId25" Type="http://schemas.openxmlformats.org/officeDocument/2006/relationships/customXml" Target="../ink/ink93.xml"/><Relationship Id="rId2" Type="http://schemas.openxmlformats.org/officeDocument/2006/relationships/image" Target="../media/image3.png"/><Relationship Id="rId16" Type="http://schemas.openxmlformats.org/officeDocument/2006/relationships/image" Target="../media/image94.png"/><Relationship Id="rId20" Type="http://schemas.openxmlformats.org/officeDocument/2006/relationships/image" Target="../media/image96.png"/><Relationship Id="rId29" Type="http://schemas.openxmlformats.org/officeDocument/2006/relationships/customXml" Target="../ink/ink9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png"/><Relationship Id="rId11" Type="http://schemas.openxmlformats.org/officeDocument/2006/relationships/customXml" Target="../ink/ink86.xml"/><Relationship Id="rId24" Type="http://schemas.openxmlformats.org/officeDocument/2006/relationships/image" Target="../media/image98.png"/><Relationship Id="rId32" Type="http://schemas.openxmlformats.org/officeDocument/2006/relationships/image" Target="../media/image102.png"/><Relationship Id="rId5" Type="http://schemas.openxmlformats.org/officeDocument/2006/relationships/customXml" Target="../ink/ink83.xml"/><Relationship Id="rId15" Type="http://schemas.openxmlformats.org/officeDocument/2006/relationships/customXml" Target="../ink/ink88.xml"/><Relationship Id="rId23" Type="http://schemas.openxmlformats.org/officeDocument/2006/relationships/customXml" Target="../ink/ink92.xml"/><Relationship Id="rId28" Type="http://schemas.openxmlformats.org/officeDocument/2006/relationships/image" Target="../media/image100.png"/><Relationship Id="rId10" Type="http://schemas.openxmlformats.org/officeDocument/2006/relationships/image" Target="../media/image91.png"/><Relationship Id="rId19" Type="http://schemas.openxmlformats.org/officeDocument/2006/relationships/customXml" Target="../ink/ink90.xml"/><Relationship Id="rId31" Type="http://schemas.openxmlformats.org/officeDocument/2006/relationships/customXml" Target="../ink/ink96.xml"/><Relationship Id="rId4" Type="http://schemas.openxmlformats.org/officeDocument/2006/relationships/image" Target="../media/image20.png"/><Relationship Id="rId9" Type="http://schemas.openxmlformats.org/officeDocument/2006/relationships/customXml" Target="../ink/ink85.xml"/><Relationship Id="rId14" Type="http://schemas.openxmlformats.org/officeDocument/2006/relationships/image" Target="../media/image93.png"/><Relationship Id="rId22" Type="http://schemas.openxmlformats.org/officeDocument/2006/relationships/image" Target="../media/image97.png"/><Relationship Id="rId27" Type="http://schemas.openxmlformats.org/officeDocument/2006/relationships/customXml" Target="../ink/ink94.xml"/><Relationship Id="rId30" Type="http://schemas.openxmlformats.org/officeDocument/2006/relationships/image" Target="../media/image101.png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01.xml"/><Relationship Id="rId18" Type="http://schemas.openxmlformats.org/officeDocument/2006/relationships/image" Target="../media/image108.png"/><Relationship Id="rId26" Type="http://schemas.openxmlformats.org/officeDocument/2006/relationships/image" Target="../media/image112.png"/><Relationship Id="rId3" Type="http://schemas.microsoft.com/office/2007/relationships/hdphoto" Target="../media/hdphoto1.wdp"/><Relationship Id="rId21" Type="http://schemas.openxmlformats.org/officeDocument/2006/relationships/customXml" Target="../ink/ink105.xml"/><Relationship Id="rId34" Type="http://schemas.openxmlformats.org/officeDocument/2006/relationships/image" Target="../media/image116.png"/><Relationship Id="rId7" Type="http://schemas.openxmlformats.org/officeDocument/2006/relationships/customXml" Target="../ink/ink98.xml"/><Relationship Id="rId12" Type="http://schemas.openxmlformats.org/officeDocument/2006/relationships/image" Target="../media/image105.png"/><Relationship Id="rId17" Type="http://schemas.openxmlformats.org/officeDocument/2006/relationships/customXml" Target="../ink/ink103.xml"/><Relationship Id="rId25" Type="http://schemas.openxmlformats.org/officeDocument/2006/relationships/customXml" Target="../ink/ink107.xml"/><Relationship Id="rId33" Type="http://schemas.openxmlformats.org/officeDocument/2006/relationships/customXml" Target="../ink/ink111.xml"/><Relationship Id="rId2" Type="http://schemas.openxmlformats.org/officeDocument/2006/relationships/image" Target="../media/image3.png"/><Relationship Id="rId16" Type="http://schemas.openxmlformats.org/officeDocument/2006/relationships/image" Target="../media/image107.png"/><Relationship Id="rId20" Type="http://schemas.openxmlformats.org/officeDocument/2006/relationships/image" Target="../media/image109.png"/><Relationship Id="rId29" Type="http://schemas.openxmlformats.org/officeDocument/2006/relationships/customXml" Target="../ink/ink10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png"/><Relationship Id="rId11" Type="http://schemas.openxmlformats.org/officeDocument/2006/relationships/customXml" Target="../ink/ink100.xml"/><Relationship Id="rId24" Type="http://schemas.openxmlformats.org/officeDocument/2006/relationships/image" Target="../media/image111.png"/><Relationship Id="rId32" Type="http://schemas.openxmlformats.org/officeDocument/2006/relationships/image" Target="../media/image115.png"/><Relationship Id="rId5" Type="http://schemas.openxmlformats.org/officeDocument/2006/relationships/customXml" Target="../ink/ink97.xml"/><Relationship Id="rId15" Type="http://schemas.openxmlformats.org/officeDocument/2006/relationships/customXml" Target="../ink/ink102.xml"/><Relationship Id="rId23" Type="http://schemas.openxmlformats.org/officeDocument/2006/relationships/customXml" Target="../ink/ink106.xml"/><Relationship Id="rId28" Type="http://schemas.openxmlformats.org/officeDocument/2006/relationships/image" Target="../media/image113.png"/><Relationship Id="rId10" Type="http://schemas.openxmlformats.org/officeDocument/2006/relationships/image" Target="../media/image104.png"/><Relationship Id="rId19" Type="http://schemas.openxmlformats.org/officeDocument/2006/relationships/customXml" Target="../ink/ink104.xml"/><Relationship Id="rId31" Type="http://schemas.openxmlformats.org/officeDocument/2006/relationships/customXml" Target="../ink/ink110.xml"/><Relationship Id="rId4" Type="http://schemas.openxmlformats.org/officeDocument/2006/relationships/image" Target="../media/image20.png"/><Relationship Id="rId9" Type="http://schemas.openxmlformats.org/officeDocument/2006/relationships/customXml" Target="../ink/ink99.xml"/><Relationship Id="rId14" Type="http://schemas.openxmlformats.org/officeDocument/2006/relationships/image" Target="../media/image106.png"/><Relationship Id="rId22" Type="http://schemas.openxmlformats.org/officeDocument/2006/relationships/image" Target="../media/image110.png"/><Relationship Id="rId27" Type="http://schemas.openxmlformats.org/officeDocument/2006/relationships/customXml" Target="../ink/ink108.xml"/><Relationship Id="rId30" Type="http://schemas.openxmlformats.org/officeDocument/2006/relationships/image" Target="../media/image114.png"/><Relationship Id="rId8" Type="http://schemas.openxmlformats.org/officeDocument/2006/relationships/image" Target="../media/image10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customXml" Target="../ink/ink116.xml"/><Relationship Id="rId18" Type="http://schemas.openxmlformats.org/officeDocument/2006/relationships/image" Target="../media/image123.png"/><Relationship Id="rId26" Type="http://schemas.openxmlformats.org/officeDocument/2006/relationships/image" Target="../media/image127.png"/><Relationship Id="rId3" Type="http://schemas.microsoft.com/office/2007/relationships/hdphoto" Target="../media/hdphoto1.wdp"/><Relationship Id="rId21" Type="http://schemas.openxmlformats.org/officeDocument/2006/relationships/customXml" Target="../ink/ink120.xml"/><Relationship Id="rId7" Type="http://schemas.openxmlformats.org/officeDocument/2006/relationships/customXml" Target="../ink/ink113.xml"/><Relationship Id="rId12" Type="http://schemas.openxmlformats.org/officeDocument/2006/relationships/image" Target="../media/image120.png"/><Relationship Id="rId17" Type="http://schemas.openxmlformats.org/officeDocument/2006/relationships/customXml" Target="../ink/ink118.xml"/><Relationship Id="rId25" Type="http://schemas.openxmlformats.org/officeDocument/2006/relationships/customXml" Target="../ink/ink122.xml"/><Relationship Id="rId2" Type="http://schemas.openxmlformats.org/officeDocument/2006/relationships/image" Target="../media/image3.png"/><Relationship Id="rId16" Type="http://schemas.openxmlformats.org/officeDocument/2006/relationships/image" Target="../media/image122.png"/><Relationship Id="rId20" Type="http://schemas.openxmlformats.org/officeDocument/2006/relationships/image" Target="../media/image124.png"/><Relationship Id="rId29" Type="http://schemas.openxmlformats.org/officeDocument/2006/relationships/customXml" Target="../ink/ink12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customXml" Target="../ink/ink115.xml"/><Relationship Id="rId24" Type="http://schemas.openxmlformats.org/officeDocument/2006/relationships/image" Target="../media/image126.png"/><Relationship Id="rId32" Type="http://schemas.openxmlformats.org/officeDocument/2006/relationships/image" Target="../media/image130.png"/><Relationship Id="rId5" Type="http://schemas.openxmlformats.org/officeDocument/2006/relationships/customXml" Target="../ink/ink112.xml"/><Relationship Id="rId15" Type="http://schemas.openxmlformats.org/officeDocument/2006/relationships/customXml" Target="../ink/ink117.xml"/><Relationship Id="rId23" Type="http://schemas.openxmlformats.org/officeDocument/2006/relationships/customXml" Target="../ink/ink121.xml"/><Relationship Id="rId28" Type="http://schemas.openxmlformats.org/officeDocument/2006/relationships/image" Target="../media/image128.png"/><Relationship Id="rId10" Type="http://schemas.openxmlformats.org/officeDocument/2006/relationships/image" Target="../media/image119.png"/><Relationship Id="rId19" Type="http://schemas.openxmlformats.org/officeDocument/2006/relationships/customXml" Target="../ink/ink119.xml"/><Relationship Id="rId31" Type="http://schemas.openxmlformats.org/officeDocument/2006/relationships/customXml" Target="../ink/ink125.xml"/><Relationship Id="rId4" Type="http://schemas.openxmlformats.org/officeDocument/2006/relationships/image" Target="../media/image20.png"/><Relationship Id="rId9" Type="http://schemas.openxmlformats.org/officeDocument/2006/relationships/customXml" Target="../ink/ink114.xml"/><Relationship Id="rId14" Type="http://schemas.openxmlformats.org/officeDocument/2006/relationships/image" Target="../media/image121.png"/><Relationship Id="rId22" Type="http://schemas.openxmlformats.org/officeDocument/2006/relationships/image" Target="../media/image125.png"/><Relationship Id="rId27" Type="http://schemas.openxmlformats.org/officeDocument/2006/relationships/customXml" Target="../ink/ink123.xml"/><Relationship Id="rId30" Type="http://schemas.openxmlformats.org/officeDocument/2006/relationships/image" Target="../media/image129.png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30.xml"/><Relationship Id="rId18" Type="http://schemas.openxmlformats.org/officeDocument/2006/relationships/image" Target="../media/image123.png"/><Relationship Id="rId26" Type="http://schemas.openxmlformats.org/officeDocument/2006/relationships/image" Target="../media/image134.png"/><Relationship Id="rId3" Type="http://schemas.microsoft.com/office/2007/relationships/hdphoto" Target="../media/hdphoto1.wdp"/><Relationship Id="rId21" Type="http://schemas.openxmlformats.org/officeDocument/2006/relationships/customXml" Target="../ink/ink134.xml"/><Relationship Id="rId34" Type="http://schemas.openxmlformats.org/officeDocument/2006/relationships/image" Target="../media/image138.png"/><Relationship Id="rId7" Type="http://schemas.openxmlformats.org/officeDocument/2006/relationships/customXml" Target="../ink/ink127.xml"/><Relationship Id="rId12" Type="http://schemas.openxmlformats.org/officeDocument/2006/relationships/image" Target="../media/image120.png"/><Relationship Id="rId17" Type="http://schemas.openxmlformats.org/officeDocument/2006/relationships/customXml" Target="../ink/ink132.xml"/><Relationship Id="rId25" Type="http://schemas.openxmlformats.org/officeDocument/2006/relationships/customXml" Target="../ink/ink136.xml"/><Relationship Id="rId33" Type="http://schemas.openxmlformats.org/officeDocument/2006/relationships/customXml" Target="../ink/ink140.xml"/><Relationship Id="rId2" Type="http://schemas.openxmlformats.org/officeDocument/2006/relationships/image" Target="../media/image3.png"/><Relationship Id="rId16" Type="http://schemas.openxmlformats.org/officeDocument/2006/relationships/image" Target="../media/image122.png"/><Relationship Id="rId20" Type="http://schemas.openxmlformats.org/officeDocument/2006/relationships/image" Target="../media/image127.png"/><Relationship Id="rId29" Type="http://schemas.openxmlformats.org/officeDocument/2006/relationships/customXml" Target="../ink/ink13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customXml" Target="../ink/ink129.xml"/><Relationship Id="rId24" Type="http://schemas.openxmlformats.org/officeDocument/2006/relationships/image" Target="../media/image133.png"/><Relationship Id="rId32" Type="http://schemas.openxmlformats.org/officeDocument/2006/relationships/image" Target="../media/image137.png"/><Relationship Id="rId5" Type="http://schemas.openxmlformats.org/officeDocument/2006/relationships/customXml" Target="../ink/ink126.xml"/><Relationship Id="rId15" Type="http://schemas.openxmlformats.org/officeDocument/2006/relationships/customXml" Target="../ink/ink131.xml"/><Relationship Id="rId23" Type="http://schemas.openxmlformats.org/officeDocument/2006/relationships/customXml" Target="../ink/ink135.xml"/><Relationship Id="rId28" Type="http://schemas.openxmlformats.org/officeDocument/2006/relationships/image" Target="../media/image135.png"/><Relationship Id="rId10" Type="http://schemas.openxmlformats.org/officeDocument/2006/relationships/image" Target="../media/image119.png"/><Relationship Id="rId19" Type="http://schemas.openxmlformats.org/officeDocument/2006/relationships/customXml" Target="../ink/ink133.xml"/><Relationship Id="rId31" Type="http://schemas.openxmlformats.org/officeDocument/2006/relationships/customXml" Target="../ink/ink139.xml"/><Relationship Id="rId4" Type="http://schemas.openxmlformats.org/officeDocument/2006/relationships/image" Target="../media/image20.png"/><Relationship Id="rId9" Type="http://schemas.openxmlformats.org/officeDocument/2006/relationships/customXml" Target="../ink/ink128.xml"/><Relationship Id="rId14" Type="http://schemas.openxmlformats.org/officeDocument/2006/relationships/image" Target="../media/image121.png"/><Relationship Id="rId22" Type="http://schemas.openxmlformats.org/officeDocument/2006/relationships/image" Target="../media/image132.png"/><Relationship Id="rId27" Type="http://schemas.openxmlformats.org/officeDocument/2006/relationships/customXml" Target="../ink/ink137.xml"/><Relationship Id="rId30" Type="http://schemas.openxmlformats.org/officeDocument/2006/relationships/image" Target="../media/image136.png"/><Relationship Id="rId8" Type="http://schemas.openxmlformats.org/officeDocument/2006/relationships/image" Target="../media/image1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" Type="http://schemas.microsoft.com/office/2007/relationships/hdphoto" Target="../media/hdphoto1.wdp"/><Relationship Id="rId21" Type="http://schemas.openxmlformats.org/officeDocument/2006/relationships/image" Target="../media/image12.png"/><Relationship Id="rId34" Type="http://schemas.openxmlformats.org/officeDocument/2006/relationships/customXml" Target="../ink/ink16.xml"/><Relationship Id="rId7" Type="http://schemas.openxmlformats.org/officeDocument/2006/relationships/image" Target="../media/image5.png"/><Relationship Id="rId12" Type="http://schemas.openxmlformats.org/officeDocument/2006/relationships/customXml" Target="../ink/ink5.xml"/><Relationship Id="rId17" Type="http://schemas.openxmlformats.org/officeDocument/2006/relationships/image" Target="../media/image10.png"/><Relationship Id="rId25" Type="http://schemas.openxmlformats.org/officeDocument/2006/relationships/image" Target="../media/image14.png"/><Relationship Id="rId33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29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2.xml"/><Relationship Id="rId11" Type="http://schemas.openxmlformats.org/officeDocument/2006/relationships/image" Target="../media/image7.png"/><Relationship Id="rId24" Type="http://schemas.openxmlformats.org/officeDocument/2006/relationships/customXml" Target="../ink/ink11.xml"/><Relationship Id="rId32" Type="http://schemas.openxmlformats.org/officeDocument/2006/relationships/customXml" Target="../ink/ink15.xml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23" Type="http://schemas.openxmlformats.org/officeDocument/2006/relationships/image" Target="../media/image13.png"/><Relationship Id="rId28" Type="http://schemas.openxmlformats.org/officeDocument/2006/relationships/customXml" Target="../ink/ink13.xml"/><Relationship Id="rId10" Type="http://schemas.openxmlformats.org/officeDocument/2006/relationships/customXml" Target="../ink/ink4.xml"/><Relationship Id="rId19" Type="http://schemas.openxmlformats.org/officeDocument/2006/relationships/image" Target="../media/image11.png"/><Relationship Id="rId31" Type="http://schemas.openxmlformats.org/officeDocument/2006/relationships/image" Target="../media/image17.png"/><Relationship Id="rId4" Type="http://schemas.openxmlformats.org/officeDocument/2006/relationships/customXml" Target="../ink/ink1.xml"/><Relationship Id="rId9" Type="http://schemas.openxmlformats.org/officeDocument/2006/relationships/image" Target="../media/image6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15.png"/><Relationship Id="rId30" Type="http://schemas.openxmlformats.org/officeDocument/2006/relationships/customXml" Target="../ink/ink14.xml"/><Relationship Id="rId35" Type="http://schemas.openxmlformats.org/officeDocument/2006/relationships/image" Target="../media/image19.png"/><Relationship Id="rId8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1.xml"/><Relationship Id="rId18" Type="http://schemas.openxmlformats.org/officeDocument/2006/relationships/image" Target="../media/image27.png"/><Relationship Id="rId26" Type="http://schemas.openxmlformats.org/officeDocument/2006/relationships/image" Target="../media/image31.png"/><Relationship Id="rId3" Type="http://schemas.microsoft.com/office/2007/relationships/hdphoto" Target="../media/hdphoto1.wdp"/><Relationship Id="rId21" Type="http://schemas.openxmlformats.org/officeDocument/2006/relationships/customXml" Target="../ink/ink25.xml"/><Relationship Id="rId34" Type="http://schemas.openxmlformats.org/officeDocument/2006/relationships/image" Target="../media/image35.png"/><Relationship Id="rId7" Type="http://schemas.openxmlformats.org/officeDocument/2006/relationships/customXml" Target="../ink/ink18.xml"/><Relationship Id="rId12" Type="http://schemas.openxmlformats.org/officeDocument/2006/relationships/image" Target="../media/image24.png"/><Relationship Id="rId17" Type="http://schemas.openxmlformats.org/officeDocument/2006/relationships/customXml" Target="../ink/ink23.xml"/><Relationship Id="rId25" Type="http://schemas.openxmlformats.org/officeDocument/2006/relationships/customXml" Target="../ink/ink27.xml"/><Relationship Id="rId33" Type="http://schemas.openxmlformats.org/officeDocument/2006/relationships/customXml" Target="../ink/ink31.xml"/><Relationship Id="rId2" Type="http://schemas.openxmlformats.org/officeDocument/2006/relationships/image" Target="../media/image3.png"/><Relationship Id="rId16" Type="http://schemas.openxmlformats.org/officeDocument/2006/relationships/image" Target="../media/image26.png"/><Relationship Id="rId20" Type="http://schemas.openxmlformats.org/officeDocument/2006/relationships/image" Target="../media/image28.png"/><Relationship Id="rId29" Type="http://schemas.openxmlformats.org/officeDocument/2006/relationships/customXml" Target="../ink/ink2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customXml" Target="../ink/ink20.xml"/><Relationship Id="rId24" Type="http://schemas.openxmlformats.org/officeDocument/2006/relationships/image" Target="../media/image30.png"/><Relationship Id="rId32" Type="http://schemas.openxmlformats.org/officeDocument/2006/relationships/image" Target="../media/image34.png"/><Relationship Id="rId5" Type="http://schemas.openxmlformats.org/officeDocument/2006/relationships/customXml" Target="../ink/ink17.xml"/><Relationship Id="rId15" Type="http://schemas.openxmlformats.org/officeDocument/2006/relationships/customXml" Target="../ink/ink22.xml"/><Relationship Id="rId23" Type="http://schemas.openxmlformats.org/officeDocument/2006/relationships/customXml" Target="../ink/ink26.xml"/><Relationship Id="rId28" Type="http://schemas.openxmlformats.org/officeDocument/2006/relationships/image" Target="../media/image32.png"/><Relationship Id="rId36" Type="http://schemas.openxmlformats.org/officeDocument/2006/relationships/image" Target="../media/image36.png"/><Relationship Id="rId10" Type="http://schemas.openxmlformats.org/officeDocument/2006/relationships/image" Target="../media/image23.png"/><Relationship Id="rId19" Type="http://schemas.openxmlformats.org/officeDocument/2006/relationships/customXml" Target="../ink/ink24.xml"/><Relationship Id="rId31" Type="http://schemas.openxmlformats.org/officeDocument/2006/relationships/customXml" Target="../ink/ink30.xml"/><Relationship Id="rId4" Type="http://schemas.openxmlformats.org/officeDocument/2006/relationships/image" Target="../media/image20.png"/><Relationship Id="rId9" Type="http://schemas.openxmlformats.org/officeDocument/2006/relationships/customXml" Target="../ink/ink19.xml"/><Relationship Id="rId14" Type="http://schemas.openxmlformats.org/officeDocument/2006/relationships/image" Target="../media/image25.png"/><Relationship Id="rId22" Type="http://schemas.openxmlformats.org/officeDocument/2006/relationships/image" Target="../media/image29.png"/><Relationship Id="rId27" Type="http://schemas.openxmlformats.org/officeDocument/2006/relationships/customXml" Target="../ink/ink28.xml"/><Relationship Id="rId30" Type="http://schemas.openxmlformats.org/officeDocument/2006/relationships/image" Target="../media/image33.png"/><Relationship Id="rId35" Type="http://schemas.openxmlformats.org/officeDocument/2006/relationships/customXml" Target="../ink/ink32.xml"/><Relationship Id="rId8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7.xml"/><Relationship Id="rId18" Type="http://schemas.openxmlformats.org/officeDocument/2006/relationships/image" Target="../media/image44.png"/><Relationship Id="rId26" Type="http://schemas.openxmlformats.org/officeDocument/2006/relationships/image" Target="../media/image48.png"/><Relationship Id="rId3" Type="http://schemas.microsoft.com/office/2007/relationships/hdphoto" Target="../media/hdphoto1.wdp"/><Relationship Id="rId21" Type="http://schemas.openxmlformats.org/officeDocument/2006/relationships/customXml" Target="../ink/ink41.xml"/><Relationship Id="rId34" Type="http://schemas.openxmlformats.org/officeDocument/2006/relationships/image" Target="../media/image52.png"/><Relationship Id="rId7" Type="http://schemas.openxmlformats.org/officeDocument/2006/relationships/customXml" Target="../ink/ink34.xml"/><Relationship Id="rId12" Type="http://schemas.openxmlformats.org/officeDocument/2006/relationships/image" Target="../media/image41.png"/><Relationship Id="rId17" Type="http://schemas.openxmlformats.org/officeDocument/2006/relationships/customXml" Target="../ink/ink39.xml"/><Relationship Id="rId25" Type="http://schemas.openxmlformats.org/officeDocument/2006/relationships/customXml" Target="../ink/ink43.xml"/><Relationship Id="rId33" Type="http://schemas.openxmlformats.org/officeDocument/2006/relationships/customXml" Target="../ink/ink47.xml"/><Relationship Id="rId2" Type="http://schemas.openxmlformats.org/officeDocument/2006/relationships/image" Target="../media/image3.png"/><Relationship Id="rId16" Type="http://schemas.openxmlformats.org/officeDocument/2006/relationships/image" Target="../media/image43.png"/><Relationship Id="rId20" Type="http://schemas.openxmlformats.org/officeDocument/2006/relationships/image" Target="../media/image45.png"/><Relationship Id="rId29" Type="http://schemas.openxmlformats.org/officeDocument/2006/relationships/customXml" Target="../ink/ink4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customXml" Target="../ink/ink36.xml"/><Relationship Id="rId24" Type="http://schemas.openxmlformats.org/officeDocument/2006/relationships/image" Target="../media/image47.png"/><Relationship Id="rId32" Type="http://schemas.openxmlformats.org/officeDocument/2006/relationships/image" Target="../media/image51.png"/><Relationship Id="rId5" Type="http://schemas.openxmlformats.org/officeDocument/2006/relationships/customXml" Target="../ink/ink33.xml"/><Relationship Id="rId15" Type="http://schemas.openxmlformats.org/officeDocument/2006/relationships/customXml" Target="../ink/ink38.xml"/><Relationship Id="rId23" Type="http://schemas.openxmlformats.org/officeDocument/2006/relationships/customXml" Target="../ink/ink42.xml"/><Relationship Id="rId28" Type="http://schemas.openxmlformats.org/officeDocument/2006/relationships/image" Target="../media/image49.png"/><Relationship Id="rId36" Type="http://schemas.openxmlformats.org/officeDocument/2006/relationships/image" Target="../media/image53.png"/><Relationship Id="rId10" Type="http://schemas.openxmlformats.org/officeDocument/2006/relationships/image" Target="../media/image40.png"/><Relationship Id="rId19" Type="http://schemas.openxmlformats.org/officeDocument/2006/relationships/customXml" Target="../ink/ink40.xml"/><Relationship Id="rId31" Type="http://schemas.openxmlformats.org/officeDocument/2006/relationships/customXml" Target="../ink/ink46.xml"/><Relationship Id="rId4" Type="http://schemas.openxmlformats.org/officeDocument/2006/relationships/image" Target="../media/image20.png"/><Relationship Id="rId9" Type="http://schemas.openxmlformats.org/officeDocument/2006/relationships/customXml" Target="../ink/ink35.xml"/><Relationship Id="rId14" Type="http://schemas.openxmlformats.org/officeDocument/2006/relationships/image" Target="../media/image42.png"/><Relationship Id="rId22" Type="http://schemas.openxmlformats.org/officeDocument/2006/relationships/image" Target="../media/image46.png"/><Relationship Id="rId27" Type="http://schemas.openxmlformats.org/officeDocument/2006/relationships/customXml" Target="../ink/ink44.xml"/><Relationship Id="rId30" Type="http://schemas.openxmlformats.org/officeDocument/2006/relationships/image" Target="../media/image50.png"/><Relationship Id="rId35" Type="http://schemas.openxmlformats.org/officeDocument/2006/relationships/customXml" Target="../ink/ink48.xml"/><Relationship Id="rId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52F26E-8AE5-4915-89BC-9EF4814614FD}"/>
              </a:ext>
            </a:extLst>
          </p:cNvPr>
          <p:cNvSpPr txBox="1">
            <a:spLocks/>
          </p:cNvSpPr>
          <p:nvPr/>
        </p:nvSpPr>
        <p:spPr>
          <a:xfrm>
            <a:off x="1382179" y="235526"/>
            <a:ext cx="9144000" cy="9698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Addition and Subtraction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6D2EAD-BFB3-4FBC-B632-C17E41C23C26}"/>
              </a:ext>
            </a:extLst>
          </p:cNvPr>
          <p:cNvSpPr txBox="1"/>
          <p:nvPr/>
        </p:nvSpPr>
        <p:spPr>
          <a:xfrm>
            <a:off x="401782" y="1789357"/>
            <a:ext cx="11388436" cy="4054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Aft>
                <a:spcPts val="450"/>
              </a:spcAft>
              <a:buClr>
                <a:srgbClr val="ED7D31"/>
              </a:buClr>
            </a:pPr>
            <a:r>
              <a:rPr lang="en-US" sz="2800" b="1" dirty="0">
                <a:solidFill>
                  <a:srgbClr val="253746"/>
                </a:solidFill>
                <a:latin typeface="SassoonPrimaryInfant" pitchFamily="2" charset="0"/>
              </a:rPr>
              <a:t>Objectives</a:t>
            </a:r>
            <a:endParaRPr lang="en-GB" sz="28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defTabSz="457200"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Day 1</a:t>
            </a:r>
          </a:p>
          <a:p>
            <a:pPr defTabSz="457200">
              <a:spcAft>
                <a:spcPts val="1000"/>
              </a:spcAft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5B9BD5">
                    <a:lumMod val="75000"/>
                  </a:srgbClr>
                </a:solidFill>
                <a:latin typeface="SassoonPrimaryInfant" pitchFamily="2" charset="0"/>
              </a:rPr>
              <a:t>WALT 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begin to use an empty number line to solve addition calculations. </a:t>
            </a:r>
            <a:endParaRPr lang="en-GB" sz="2400" b="1" dirty="0">
              <a:solidFill>
                <a:srgbClr val="5B9BD5">
                  <a:lumMod val="75000"/>
                </a:srgbClr>
              </a:solidFill>
              <a:latin typeface="SassoonPrimaryInfant" pitchFamily="2" charset="0"/>
            </a:endParaRPr>
          </a:p>
          <a:p>
            <a:pPr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Day 2</a:t>
            </a:r>
          </a:p>
          <a:p>
            <a:pPr defTabSz="457200">
              <a:spcAft>
                <a:spcPts val="1000"/>
              </a:spcAft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5B9BD5">
                    <a:lumMod val="75000"/>
                  </a:srgbClr>
                </a:solidFill>
                <a:latin typeface="SassoonPrimaryInfant" pitchFamily="2" charset="0"/>
              </a:rPr>
              <a:t>WALT 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begin to use an empty number line to solve addition calculations. </a:t>
            </a:r>
            <a:endParaRPr lang="en-GB" sz="2400" b="1" dirty="0">
              <a:solidFill>
                <a:srgbClr val="5B9BD5">
                  <a:lumMod val="75000"/>
                </a:srgbClr>
              </a:solidFill>
              <a:latin typeface="SassoonPrimaryInfant" pitchFamily="2" charset="0"/>
            </a:endParaRPr>
          </a:p>
          <a:p>
            <a:pPr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Day 3</a:t>
            </a:r>
          </a:p>
          <a:p>
            <a:pPr defTabSz="457200">
              <a:spcAft>
                <a:spcPts val="1000"/>
              </a:spcAft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WALT</a:t>
            </a:r>
            <a:r>
              <a:rPr lang="en-GB" sz="2400" b="1" dirty="0">
                <a:solidFill>
                  <a:srgbClr val="5B9BD5">
                    <a:lumMod val="75000"/>
                  </a:srgbClr>
                </a:solidFill>
                <a:latin typeface="SassoonPrimaryInfant" pitchFamily="2" charset="0"/>
              </a:rPr>
              <a:t> 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begin to use an empty number line to solve subtraction calculations. </a:t>
            </a:r>
            <a:endParaRPr lang="en-GB" sz="2400" b="1" dirty="0">
              <a:solidFill>
                <a:srgbClr val="5B9BD5">
                  <a:lumMod val="75000"/>
                </a:srgbClr>
              </a:solidFill>
              <a:latin typeface="SassoonPrimaryInfant" pitchFamily="2" charset="0"/>
            </a:endParaRPr>
          </a:p>
          <a:p>
            <a:pPr>
              <a:spcAft>
                <a:spcPts val="1000"/>
              </a:spcAft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Day 4</a:t>
            </a:r>
          </a:p>
          <a:p>
            <a:pPr defTabSz="457200">
              <a:spcAft>
                <a:spcPts val="1000"/>
              </a:spcAft>
              <a:buClr>
                <a:srgbClr val="EA7600"/>
              </a:buClr>
              <a:buSzPct val="120000"/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WALT</a:t>
            </a:r>
            <a:r>
              <a:rPr lang="en-GB" sz="2400" b="1" dirty="0">
                <a:solidFill>
                  <a:srgbClr val="5B9BD5">
                    <a:lumMod val="75000"/>
                  </a:srgbClr>
                </a:solidFill>
                <a:latin typeface="SassoonPrimaryInfant" pitchFamily="2" charset="0"/>
              </a:rPr>
              <a:t> 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  <a:latin typeface="SassoonPrimaryInfant" pitchFamily="2" charset="0"/>
              </a:rPr>
              <a:t>begin to use an empty number line to solve subtraction calculations. </a:t>
            </a:r>
            <a:endParaRPr lang="en-GB" sz="2400" b="1" dirty="0">
              <a:solidFill>
                <a:srgbClr val="5B9BD5">
                  <a:lumMod val="75000"/>
                </a:srgbClr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60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with Corners Rounded 10">
            <a:extLst>
              <a:ext uri="{FF2B5EF4-FFF2-40B4-BE49-F238E27FC236}">
                <a16:creationId xmlns:a16="http://schemas.microsoft.com/office/drawing/2014/main" id="{4D810D44-E9B7-4F0F-BAB5-5A7E6705B1F9}"/>
              </a:ext>
            </a:extLst>
          </p:cNvPr>
          <p:cNvSpPr/>
          <p:nvPr/>
        </p:nvSpPr>
        <p:spPr>
          <a:xfrm>
            <a:off x="387928" y="198705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Let’s try 35 + 47</a:t>
            </a:r>
          </a:p>
          <a:p>
            <a:pPr algn="ctr">
              <a:lnSpc>
                <a:spcPct val="114000"/>
              </a:lnSpc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Which number should we put at the start? Why?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D05C9C0-2873-4ABA-98AA-40A688D775B1}"/>
                  </a:ext>
                </a:extLst>
              </p14:cNvPr>
              <p14:cNvContentPartPr/>
              <p14:nvPr/>
            </p14:nvContentPartPr>
            <p14:xfrm>
              <a:off x="1857737" y="5450880"/>
              <a:ext cx="868068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D05C9C0-2873-4ABA-98AA-40A688D775B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21737" y="5414880"/>
                <a:ext cx="875232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E3FB4A7F-16B3-4C52-9802-B8AECC6489FE}"/>
              </a:ext>
            </a:extLst>
          </p:cNvPr>
          <p:cNvGrpSpPr/>
          <p:nvPr/>
        </p:nvGrpSpPr>
        <p:grpSpPr>
          <a:xfrm>
            <a:off x="1828636" y="5763295"/>
            <a:ext cx="626400" cy="566640"/>
            <a:chOff x="1828636" y="5763295"/>
            <a:chExt cx="626400" cy="566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8736F72-2000-4526-AFF6-ECEACBC52B84}"/>
                    </a:ext>
                  </a:extLst>
                </p14:cNvPr>
                <p14:cNvContentPartPr/>
                <p14:nvPr/>
              </p14:nvContentPartPr>
              <p14:xfrm>
                <a:off x="1828636" y="5776975"/>
                <a:ext cx="261720" cy="3366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8736F72-2000-4526-AFF6-ECEACBC52B8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92636" y="5741335"/>
                  <a:ext cx="33336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B0A8FC8-AF3F-410E-BF9A-D350012C0436}"/>
                    </a:ext>
                  </a:extLst>
                </p14:cNvPr>
                <p14:cNvContentPartPr/>
                <p14:nvPr/>
              </p14:nvContentPartPr>
              <p14:xfrm>
                <a:off x="1966516" y="5874535"/>
                <a:ext cx="29520" cy="4554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B0A8FC8-AF3F-410E-BF9A-D350012C043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930516" y="5838535"/>
                  <a:ext cx="101160" cy="52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A5DDA31-6957-492A-A510-53ADDD5D227A}"/>
                    </a:ext>
                  </a:extLst>
                </p14:cNvPr>
                <p14:cNvContentPartPr/>
                <p14:nvPr/>
              </p14:nvContentPartPr>
              <p14:xfrm>
                <a:off x="2133196" y="5763295"/>
                <a:ext cx="321840" cy="4507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A5DDA31-6957-492A-A510-53ADDD5D227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97556" y="5727295"/>
                  <a:ext cx="393480" cy="522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C99984B-FB3B-4182-9EAD-BD48089852E3}"/>
              </a:ext>
            </a:extLst>
          </p:cNvPr>
          <p:cNvGrpSpPr/>
          <p:nvPr/>
        </p:nvGrpSpPr>
        <p:grpSpPr>
          <a:xfrm>
            <a:off x="1856356" y="4043935"/>
            <a:ext cx="3269880" cy="1415160"/>
            <a:chOff x="1856356" y="4043935"/>
            <a:chExt cx="3269880" cy="1415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F915139-549E-411A-8AAC-31D41B551B90}"/>
                    </a:ext>
                  </a:extLst>
                </p14:cNvPr>
                <p14:cNvContentPartPr/>
                <p14:nvPr/>
              </p14:nvContentPartPr>
              <p14:xfrm>
                <a:off x="1856356" y="4043935"/>
                <a:ext cx="3259080" cy="14011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F915139-549E-411A-8AAC-31D41B551B9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820356" y="4007935"/>
                  <a:ext cx="3330720" cy="147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937C286E-0C9E-4829-B6CB-0FDDD192BAF2}"/>
                    </a:ext>
                  </a:extLst>
                </p14:cNvPr>
                <p14:cNvContentPartPr/>
                <p14:nvPr/>
              </p14:nvContentPartPr>
              <p14:xfrm>
                <a:off x="5125876" y="5458735"/>
                <a:ext cx="360" cy="3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937C286E-0C9E-4829-B6CB-0FDDD192BAF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090236" y="5422735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C99A1C3C-7891-4901-AD35-3E60EA87AD50}"/>
                  </a:ext>
                </a:extLst>
              </p14:cNvPr>
              <p14:cNvContentPartPr/>
              <p14:nvPr/>
            </p14:nvContentPartPr>
            <p14:xfrm>
              <a:off x="3629716" y="3350935"/>
              <a:ext cx="252360" cy="5436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C99A1C3C-7891-4901-AD35-3E60EA87AD5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594076" y="3314935"/>
                <a:ext cx="324000" cy="615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C68EB8AB-877C-4666-8E82-F7BE1DF9C3F4}"/>
              </a:ext>
            </a:extLst>
          </p:cNvPr>
          <p:cNvGrpSpPr/>
          <p:nvPr/>
        </p:nvGrpSpPr>
        <p:grpSpPr>
          <a:xfrm>
            <a:off x="3130756" y="3393775"/>
            <a:ext cx="1193400" cy="433080"/>
            <a:chOff x="3130756" y="3393775"/>
            <a:chExt cx="1193400" cy="43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7B08C5E9-DE8C-48B8-BBC7-AB38A39F8238}"/>
                    </a:ext>
                  </a:extLst>
                </p14:cNvPr>
                <p14:cNvContentPartPr/>
                <p14:nvPr/>
              </p14:nvContentPartPr>
              <p14:xfrm>
                <a:off x="3130756" y="3574135"/>
                <a:ext cx="41508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7B08C5E9-DE8C-48B8-BBC7-AB38A39F823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095116" y="3538135"/>
                  <a:ext cx="4867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12AB948-6A42-4DF5-B358-2F9D192BF367}"/>
                    </a:ext>
                  </a:extLst>
                </p14:cNvPr>
                <p14:cNvContentPartPr/>
                <p14:nvPr/>
              </p14:nvContentPartPr>
              <p14:xfrm>
                <a:off x="3324796" y="3393775"/>
                <a:ext cx="77760" cy="3668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12AB948-6A42-4DF5-B358-2F9D192BF367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289156" y="3358135"/>
                  <a:ext cx="14940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F161EA2-466F-4403-B320-A817E0EBF33E}"/>
                    </a:ext>
                  </a:extLst>
                </p14:cNvPr>
                <p14:cNvContentPartPr/>
                <p14:nvPr/>
              </p14:nvContentPartPr>
              <p14:xfrm>
                <a:off x="4043356" y="3406375"/>
                <a:ext cx="280800" cy="4204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F161EA2-466F-4403-B320-A817E0EBF33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007356" y="3370735"/>
                  <a:ext cx="352440" cy="492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CFCD500-35C4-4107-A412-E884C18A62A0}"/>
              </a:ext>
            </a:extLst>
          </p:cNvPr>
          <p:cNvGrpSpPr/>
          <p:nvPr/>
        </p:nvGrpSpPr>
        <p:grpSpPr>
          <a:xfrm>
            <a:off x="4688476" y="5728375"/>
            <a:ext cx="874800" cy="441720"/>
            <a:chOff x="6760636" y="2562175"/>
            <a:chExt cx="874800" cy="441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56CF4A4F-D0EC-4E1F-B6FC-EB0B9D5BB717}"/>
                    </a:ext>
                  </a:extLst>
                </p14:cNvPr>
                <p14:cNvContentPartPr/>
                <p14:nvPr/>
              </p14:nvContentPartPr>
              <p14:xfrm>
                <a:off x="6760636" y="2590615"/>
                <a:ext cx="323280" cy="4132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6CF4A4F-D0EC-4E1F-B6FC-EB0B9D5BB71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724996" y="2554615"/>
                  <a:ext cx="394920" cy="48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EA471D4-DAB5-4D19-9913-4D4E92BCE809}"/>
                    </a:ext>
                  </a:extLst>
                </p14:cNvPr>
                <p14:cNvContentPartPr/>
                <p14:nvPr/>
              </p14:nvContentPartPr>
              <p14:xfrm>
                <a:off x="7287316" y="2562175"/>
                <a:ext cx="348120" cy="3639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EA471D4-DAB5-4D19-9913-4D4E92BCE80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251676" y="2526175"/>
                  <a:ext cx="419760" cy="4356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9" name="Speech Bubble: Rectangle with Corners Rounded 10">
            <a:extLst>
              <a:ext uri="{FF2B5EF4-FFF2-40B4-BE49-F238E27FC236}">
                <a16:creationId xmlns:a16="http://schemas.microsoft.com/office/drawing/2014/main" id="{3F75EDF1-DAC5-45D3-AD8A-77F8D50D7F9B}"/>
              </a:ext>
            </a:extLst>
          </p:cNvPr>
          <p:cNvSpPr/>
          <p:nvPr/>
        </p:nvSpPr>
        <p:spPr>
          <a:xfrm>
            <a:off x="7121237" y="506226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What will be different this time when we add the ones?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313876AC-2B1E-4DCC-BC5E-ACF3CAAB5F16}"/>
                  </a:ext>
                </a:extLst>
              </p14:cNvPr>
              <p14:cNvContentPartPr/>
              <p14:nvPr/>
            </p14:nvContentPartPr>
            <p14:xfrm>
              <a:off x="5125876" y="4457345"/>
              <a:ext cx="2156040" cy="98604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313876AC-2B1E-4DCC-BC5E-ACF3CAAB5F16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089876" y="4421345"/>
                <a:ext cx="2227680" cy="1057680"/>
              </a:xfrm>
              <a:prstGeom prst="rect">
                <a:avLst/>
              </a:prstGeom>
            </p:spPr>
          </p:pic>
        </mc:Fallback>
      </mc:AlternateContent>
      <p:grpSp>
        <p:nvGrpSpPr>
          <p:cNvPr id="47" name="Group 46">
            <a:extLst>
              <a:ext uri="{FF2B5EF4-FFF2-40B4-BE49-F238E27FC236}">
                <a16:creationId xmlns:a16="http://schemas.microsoft.com/office/drawing/2014/main" id="{3D1EA57C-BD5F-4AFC-9D6A-8B179B418CE3}"/>
              </a:ext>
            </a:extLst>
          </p:cNvPr>
          <p:cNvGrpSpPr/>
          <p:nvPr/>
        </p:nvGrpSpPr>
        <p:grpSpPr>
          <a:xfrm>
            <a:off x="5936471" y="3732388"/>
            <a:ext cx="736200" cy="445680"/>
            <a:chOff x="5777476" y="2728855"/>
            <a:chExt cx="736200" cy="445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E3E41F34-5D15-4787-8BE3-01B14DCB33F9}"/>
                    </a:ext>
                  </a:extLst>
                </p14:cNvPr>
                <p14:cNvContentPartPr/>
                <p14:nvPr/>
              </p14:nvContentPartPr>
              <p14:xfrm>
                <a:off x="5777476" y="2992375"/>
                <a:ext cx="331200" cy="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E3E41F34-5D15-4787-8BE3-01B14DCB33F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741476" y="2956375"/>
                  <a:ext cx="4028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A83B699D-BA5B-4637-84C7-7886F1CB6A19}"/>
                    </a:ext>
                  </a:extLst>
                </p14:cNvPr>
                <p14:cNvContentPartPr/>
                <p14:nvPr/>
              </p14:nvContentPartPr>
              <p14:xfrm>
                <a:off x="5929756" y="2770975"/>
                <a:ext cx="8640" cy="3232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A83B699D-BA5B-4637-84C7-7886F1CB6A1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893756" y="2734975"/>
                  <a:ext cx="80280" cy="39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6784176-D83C-4F35-B828-7D2C72F02998}"/>
                    </a:ext>
                  </a:extLst>
                </p14:cNvPr>
                <p14:cNvContentPartPr/>
                <p14:nvPr/>
              </p14:nvContentPartPr>
              <p14:xfrm>
                <a:off x="6220636" y="2728855"/>
                <a:ext cx="293040" cy="4456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6784176-D83C-4F35-B828-7D2C72F0299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184636" y="2692855"/>
                  <a:ext cx="364680" cy="5173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8" name="Speech Bubble: Rectangle with Corners Rounded 10">
            <a:extLst>
              <a:ext uri="{FF2B5EF4-FFF2-40B4-BE49-F238E27FC236}">
                <a16:creationId xmlns:a16="http://schemas.microsoft.com/office/drawing/2014/main" id="{AED7F88C-341D-418D-8EA6-39F138A75F1A}"/>
              </a:ext>
            </a:extLst>
          </p:cNvPr>
          <p:cNvSpPr/>
          <p:nvPr/>
        </p:nvSpPr>
        <p:spPr>
          <a:xfrm>
            <a:off x="7273637" y="658626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It will bridge into the next ten. We can still use counting on to work out the answer.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B83E8F72-7323-49BA-8820-B74F7323EF29}"/>
                  </a:ext>
                </a:extLst>
              </p14:cNvPr>
              <p14:cNvContentPartPr/>
              <p14:nvPr/>
            </p14:nvContentPartPr>
            <p14:xfrm>
              <a:off x="7062829" y="5680135"/>
              <a:ext cx="283680" cy="57024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B83E8F72-7323-49BA-8820-B74F7323EF29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027189" y="5644495"/>
                <a:ext cx="355320" cy="64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3606D7C2-B35B-489D-B89B-3FE1F02A0065}"/>
                  </a:ext>
                </a:extLst>
              </p14:cNvPr>
              <p14:cNvContentPartPr/>
              <p14:nvPr/>
            </p14:nvContentPartPr>
            <p14:xfrm>
              <a:off x="7439749" y="5691655"/>
              <a:ext cx="303480" cy="477000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3606D7C2-B35B-489D-B89B-3FE1F02A0065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404109" y="5656015"/>
                <a:ext cx="375120" cy="548640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Speech Bubble: Rectangle with Corners Rounded 10">
            <a:extLst>
              <a:ext uri="{FF2B5EF4-FFF2-40B4-BE49-F238E27FC236}">
                <a16:creationId xmlns:a16="http://schemas.microsoft.com/office/drawing/2014/main" id="{671BBD93-D48D-4D9C-94FC-60A963D28639}"/>
              </a:ext>
            </a:extLst>
          </p:cNvPr>
          <p:cNvSpPr/>
          <p:nvPr/>
        </p:nvSpPr>
        <p:spPr>
          <a:xfrm>
            <a:off x="8708542" y="3669830"/>
            <a:ext cx="3331029" cy="134779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35 + 47 = 82</a:t>
            </a:r>
          </a:p>
        </p:txBody>
      </p:sp>
    </p:spTree>
    <p:extLst>
      <p:ext uri="{BB962C8B-B14F-4D97-AF65-F5344CB8AC3E}">
        <p14:creationId xmlns:p14="http://schemas.microsoft.com/office/powerpoint/2010/main" val="367437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48" grpId="0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3683-2B9F-44BE-A969-B99886AF5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57" y="144596"/>
            <a:ext cx="11923485" cy="666766"/>
          </a:xfrm>
        </p:spPr>
        <p:txBody>
          <a:bodyPr>
            <a:norm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Draw your own empty number lines to solve these addition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F9660-DC08-4D87-BF03-71C116D1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3564" y="1072395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1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15 + 12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12 + 11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34 + 14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26 + 21 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33 + 12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24 + 23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2780A-9C8F-42B2-ABF4-FCDC653D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1044" y="1072395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2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72 + 14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63 + 32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43 + 26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54 + 28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29 + 42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25 + 63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26 + 48.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74 + 19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FE324D-F53D-4BE8-9667-C8E69A16930D}"/>
              </a:ext>
            </a:extLst>
          </p:cNvPr>
          <p:cNvSpPr txBox="1"/>
          <p:nvPr/>
        </p:nvSpPr>
        <p:spPr>
          <a:xfrm>
            <a:off x="5680199" y="1144701"/>
            <a:ext cx="57512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Write the number sentence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3ED888-470C-412E-8642-7EDA0C8FFBF2}"/>
              </a:ext>
            </a:extLst>
          </p:cNvPr>
          <p:cNvSpPr txBox="1"/>
          <p:nvPr/>
        </p:nvSpPr>
        <p:spPr>
          <a:xfrm>
            <a:off x="5680199" y="1765442"/>
            <a:ext cx="4484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2. Draw a straight line 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9606DE-7211-4828-92CF-780ED4B01DAC}"/>
              </a:ext>
            </a:extLst>
          </p:cNvPr>
          <p:cNvSpPr txBox="1"/>
          <p:nvPr/>
        </p:nvSpPr>
        <p:spPr>
          <a:xfrm>
            <a:off x="5680199" y="2394802"/>
            <a:ext cx="60197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3. Write the biggest number at the start of the number line </a:t>
            </a:r>
            <a:endParaRPr lang="en-GB" sz="240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6F0423-2EE7-4B2C-8F22-93FD8C2A1BB9}"/>
              </a:ext>
            </a:extLst>
          </p:cNvPr>
          <p:cNvSpPr txBox="1"/>
          <p:nvPr/>
        </p:nvSpPr>
        <p:spPr>
          <a:xfrm>
            <a:off x="5680198" y="3480377"/>
            <a:ext cx="38208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4. Add the tens </a:t>
            </a:r>
            <a:endParaRPr lang="en-GB" sz="2400" dirty="0"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D38F42-976F-42A9-8B6B-BC0336C1E958}"/>
              </a:ext>
            </a:extLst>
          </p:cNvPr>
          <p:cNvSpPr txBox="1"/>
          <p:nvPr/>
        </p:nvSpPr>
        <p:spPr>
          <a:xfrm>
            <a:off x="5680199" y="4103282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5. Write the answer underneath the line </a:t>
            </a:r>
            <a:endParaRPr lang="en-GB" sz="2400" dirty="0"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8E4C0F-532E-4E94-97DF-20EF09495290}"/>
              </a:ext>
            </a:extLst>
          </p:cNvPr>
          <p:cNvSpPr txBox="1"/>
          <p:nvPr/>
        </p:nvSpPr>
        <p:spPr>
          <a:xfrm>
            <a:off x="5680199" y="4825980"/>
            <a:ext cx="44849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6. Add the ones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 </a:t>
            </a:r>
            <a:endParaRPr lang="en-GB" sz="2400" dirty="0"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10716E-5883-40E7-A4B7-19606417F66D}"/>
              </a:ext>
            </a:extLst>
          </p:cNvPr>
          <p:cNvSpPr txBox="1"/>
          <p:nvPr/>
        </p:nvSpPr>
        <p:spPr>
          <a:xfrm>
            <a:off x="5680198" y="5531404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7. 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Write the answer underneath the line </a:t>
            </a:r>
            <a:endParaRPr lang="en-GB" sz="2400" dirty="0">
              <a:effectLst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979546-DB70-41EC-88B9-42827F687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9617" y="835929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7E20D5-2D76-41F0-8847-36BE0755E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564" y="5423733"/>
            <a:ext cx="3612523" cy="11840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819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7B1166-362B-4B08-97AC-5A48291FCD2F}"/>
              </a:ext>
            </a:extLst>
          </p:cNvPr>
          <p:cNvSpPr txBox="1"/>
          <p:nvPr/>
        </p:nvSpPr>
        <p:spPr>
          <a:xfrm>
            <a:off x="501720" y="556552"/>
            <a:ext cx="3155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 </a:t>
            </a:r>
            <a:endParaRPr lang="en-GB" sz="32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1F27224-A396-4159-9142-D2D8A2F1DF9A}"/>
              </a:ext>
            </a:extLst>
          </p:cNvPr>
          <p:cNvGrpSpPr/>
          <p:nvPr/>
        </p:nvGrpSpPr>
        <p:grpSpPr>
          <a:xfrm>
            <a:off x="486178" y="392443"/>
            <a:ext cx="4543022" cy="3960416"/>
            <a:chOff x="69733" y="1675299"/>
            <a:chExt cx="5096477" cy="3087235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08AE31B0-9E32-43E5-8EAA-EED62B3D60E2}"/>
                </a:ext>
              </a:extLst>
            </p:cNvPr>
            <p:cNvSpPr/>
            <p:nvPr/>
          </p:nvSpPr>
          <p:spPr>
            <a:xfrm>
              <a:off x="69733" y="2179671"/>
              <a:ext cx="5096477" cy="2582863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Could we solve this sum using an empty number line?</a:t>
              </a:r>
            </a:p>
            <a:p>
              <a:pPr algn="ctr"/>
              <a:endParaRPr lang="en-GB" b="1" dirty="0">
                <a:solidFill>
                  <a:schemeClr val="bg2">
                    <a:lumMod val="25000"/>
                  </a:schemeClr>
                </a:solidFill>
                <a:latin typeface="SassoonPrimaryInfant" pitchFamily="2" charset="0"/>
              </a:endParaRPr>
            </a:p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Could we put the numbers in any order?</a:t>
              </a:r>
            </a:p>
            <a:p>
              <a:pPr algn="ctr"/>
              <a:endParaRPr lang="en-GB" b="1" dirty="0">
                <a:solidFill>
                  <a:schemeClr val="bg2">
                    <a:lumMod val="25000"/>
                  </a:schemeClr>
                </a:solidFill>
                <a:latin typeface="SassoonPrimaryInfant" pitchFamily="2" charset="0"/>
              </a:endParaRPr>
            </a:p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What would the steps be?  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F7ECD1-B856-4A95-9C5C-0A9324289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33" y="1675299"/>
              <a:ext cx="1438610" cy="100874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BE48E9A-FAD2-4977-9BC1-20B2E0D1C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5674" y="2648203"/>
            <a:ext cx="6326764" cy="396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82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F335A20-E687-4625-9423-CDDF094D252C}"/>
                  </a:ext>
                </a:extLst>
              </p14:cNvPr>
              <p14:cNvContentPartPr/>
              <p14:nvPr/>
            </p14:nvContentPartPr>
            <p14:xfrm>
              <a:off x="1606800" y="5203789"/>
              <a:ext cx="897840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F335A20-E687-4625-9423-CDDF094D25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71160" y="5167789"/>
                <a:ext cx="9050040" cy="72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A14C1376-CC7A-4D28-AB5C-02345FDFAB2B}"/>
              </a:ext>
            </a:extLst>
          </p:cNvPr>
          <p:cNvSpPr/>
          <p:nvPr/>
        </p:nvSpPr>
        <p:spPr>
          <a:xfrm>
            <a:off x="290945" y="198705"/>
            <a:ext cx="6317673" cy="2156209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We can use an empty line to solve subtraction questions too.</a:t>
            </a:r>
          </a:p>
          <a:p>
            <a:pPr algn="ctr">
              <a:lnSpc>
                <a:spcPct val="114000"/>
              </a:lnSpc>
            </a:pPr>
            <a:endParaRPr lang="en-GB" sz="8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64 – 11 = 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AAF5547F-5420-4D89-A2A9-2C8D083857E0}"/>
              </a:ext>
            </a:extLst>
          </p:cNvPr>
          <p:cNvSpPr/>
          <p:nvPr/>
        </p:nvSpPr>
        <p:spPr>
          <a:xfrm>
            <a:off x="7786256" y="828696"/>
            <a:ext cx="2673926" cy="171580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Step one?  </a:t>
            </a:r>
          </a:p>
        </p:txBody>
      </p:sp>
      <p:sp>
        <p:nvSpPr>
          <p:cNvPr id="6" name="Speech Bubble: Rectangle with Corners Rounded 10">
            <a:extLst>
              <a:ext uri="{FF2B5EF4-FFF2-40B4-BE49-F238E27FC236}">
                <a16:creationId xmlns:a16="http://schemas.microsoft.com/office/drawing/2014/main" id="{56EE8DD7-CDED-478E-ACBE-A9A43E2E1475}"/>
              </a:ext>
            </a:extLst>
          </p:cNvPr>
          <p:cNvSpPr/>
          <p:nvPr/>
        </p:nvSpPr>
        <p:spPr>
          <a:xfrm>
            <a:off x="7786256" y="824205"/>
            <a:ext cx="2673926" cy="171580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Step two?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D6AAC17-9E28-487B-8079-BBDA1522E739}"/>
              </a:ext>
            </a:extLst>
          </p:cNvPr>
          <p:cNvGrpSpPr/>
          <p:nvPr/>
        </p:nvGrpSpPr>
        <p:grpSpPr>
          <a:xfrm>
            <a:off x="10223116" y="5388895"/>
            <a:ext cx="811800" cy="567360"/>
            <a:chOff x="10223116" y="5388895"/>
            <a:chExt cx="811800" cy="56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C27DC8B5-7CE5-406B-A02C-4EFF98903F3E}"/>
                    </a:ext>
                  </a:extLst>
                </p14:cNvPr>
                <p14:cNvContentPartPr/>
                <p14:nvPr/>
              </p14:nvContentPartPr>
              <p14:xfrm>
                <a:off x="10223116" y="5416615"/>
                <a:ext cx="255240" cy="5281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C27DC8B5-7CE5-406B-A02C-4EFF98903F3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187116" y="5380975"/>
                  <a:ext cx="326880" cy="59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D6A11AF7-6D89-44A0-8F17-BEACDC2FB921}"/>
                    </a:ext>
                  </a:extLst>
                </p14:cNvPr>
                <p14:cNvContentPartPr/>
                <p14:nvPr/>
              </p14:nvContentPartPr>
              <p14:xfrm>
                <a:off x="10681756" y="5388895"/>
                <a:ext cx="353160" cy="3348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D6A11AF7-6D89-44A0-8F17-BEACDC2FB92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645756" y="5353255"/>
                  <a:ext cx="42480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C92EA05-B625-4C17-B7A9-081F1711DFCA}"/>
                    </a:ext>
                  </a:extLst>
                </p14:cNvPr>
                <p14:cNvContentPartPr/>
                <p14:nvPr/>
              </p14:nvContentPartPr>
              <p14:xfrm>
                <a:off x="10847716" y="5514175"/>
                <a:ext cx="360" cy="4420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C92EA05-B625-4C17-B7A9-081F1711DFC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811716" y="5478175"/>
                  <a:ext cx="72000" cy="5137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0" name="Speech Bubble: Rectangle with Corners Rounded 10">
            <a:extLst>
              <a:ext uri="{FF2B5EF4-FFF2-40B4-BE49-F238E27FC236}">
                <a16:creationId xmlns:a16="http://schemas.microsoft.com/office/drawing/2014/main" id="{2B9B4D45-3917-476F-A22D-27782E2EA8CE}"/>
              </a:ext>
            </a:extLst>
          </p:cNvPr>
          <p:cNvSpPr/>
          <p:nvPr/>
        </p:nvSpPr>
        <p:spPr>
          <a:xfrm>
            <a:off x="7308503" y="510377"/>
            <a:ext cx="4294582" cy="252992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We put the starting number at this end for subtraction.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Why? </a:t>
            </a:r>
          </a:p>
        </p:txBody>
      </p:sp>
      <p:sp>
        <p:nvSpPr>
          <p:cNvPr id="13" name="Speech Bubble: Rectangle with Corners Rounded 10">
            <a:extLst>
              <a:ext uri="{FF2B5EF4-FFF2-40B4-BE49-F238E27FC236}">
                <a16:creationId xmlns:a16="http://schemas.microsoft.com/office/drawing/2014/main" id="{B4E56383-D5F2-4D5E-B6B8-02B411730596}"/>
              </a:ext>
            </a:extLst>
          </p:cNvPr>
          <p:cNvSpPr/>
          <p:nvPr/>
        </p:nvSpPr>
        <p:spPr>
          <a:xfrm>
            <a:off x="7308503" y="526871"/>
            <a:ext cx="4294582" cy="252992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Now we are ready for the next step.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What should we do now? 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6B43841-0A41-4DC9-8270-3269679F8423}"/>
                  </a:ext>
                </a:extLst>
              </p14:cNvPr>
              <p14:cNvContentPartPr/>
              <p14:nvPr/>
            </p14:nvContentPartPr>
            <p14:xfrm>
              <a:off x="6723916" y="4264615"/>
              <a:ext cx="3819240" cy="922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6B43841-0A41-4DC9-8270-3269679F842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687916" y="4228615"/>
                <a:ext cx="3890880" cy="994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B76F884F-00FF-463E-88F1-3399AD13CBFC}"/>
              </a:ext>
            </a:extLst>
          </p:cNvPr>
          <p:cNvGrpSpPr/>
          <p:nvPr/>
        </p:nvGrpSpPr>
        <p:grpSpPr>
          <a:xfrm>
            <a:off x="8118556" y="3671335"/>
            <a:ext cx="485640" cy="358920"/>
            <a:chOff x="8118556" y="3671335"/>
            <a:chExt cx="485640" cy="35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406C06D-6036-417F-B329-2F64387F1DA1}"/>
                    </a:ext>
                  </a:extLst>
                </p14:cNvPr>
                <p14:cNvContentPartPr/>
                <p14:nvPr/>
              </p14:nvContentPartPr>
              <p14:xfrm>
                <a:off x="8118556" y="3865375"/>
                <a:ext cx="248760" cy="28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406C06D-6036-417F-B329-2F64387F1DA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082556" y="3829375"/>
                  <a:ext cx="32040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1A79E961-6AF7-49EF-8602-16B52BF38FED}"/>
                    </a:ext>
                  </a:extLst>
                </p14:cNvPr>
                <p14:cNvContentPartPr/>
                <p14:nvPr/>
              </p14:nvContentPartPr>
              <p14:xfrm>
                <a:off x="8589796" y="3671335"/>
                <a:ext cx="14400" cy="3589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1A79E961-6AF7-49EF-8602-16B52BF38FE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553796" y="3635695"/>
                  <a:ext cx="86040" cy="430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0D0C4FD2-2598-4026-99A7-9698C9F50691}"/>
                  </a:ext>
                </a:extLst>
              </p14:cNvPr>
              <p14:cNvContentPartPr/>
              <p14:nvPr/>
            </p14:nvContentPartPr>
            <p14:xfrm>
              <a:off x="8821636" y="3610855"/>
              <a:ext cx="311400" cy="4770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0D0C4FD2-2598-4026-99A7-9698C9F5069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785636" y="3574855"/>
                <a:ext cx="383040" cy="54864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Speech Bubble: Rectangle with Corners Rounded 10">
            <a:extLst>
              <a:ext uri="{FF2B5EF4-FFF2-40B4-BE49-F238E27FC236}">
                <a16:creationId xmlns:a16="http://schemas.microsoft.com/office/drawing/2014/main" id="{6DF3EDF6-CE6B-47FF-82D6-697161569C33}"/>
              </a:ext>
            </a:extLst>
          </p:cNvPr>
          <p:cNvSpPr/>
          <p:nvPr/>
        </p:nvSpPr>
        <p:spPr>
          <a:xfrm>
            <a:off x="7308503" y="526871"/>
            <a:ext cx="4294582" cy="252992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Have we finished our subtraction? </a:t>
            </a:r>
          </a:p>
        </p:txBody>
      </p:sp>
      <p:sp>
        <p:nvSpPr>
          <p:cNvPr id="19" name="Speech Bubble: Rectangle with Corners Rounded 10">
            <a:extLst>
              <a:ext uri="{FF2B5EF4-FFF2-40B4-BE49-F238E27FC236}">
                <a16:creationId xmlns:a16="http://schemas.microsoft.com/office/drawing/2014/main" id="{0026D5EE-A7C2-4A5F-8BAB-C510F631A2D4}"/>
              </a:ext>
            </a:extLst>
          </p:cNvPr>
          <p:cNvSpPr/>
          <p:nvPr/>
        </p:nvSpPr>
        <p:spPr>
          <a:xfrm>
            <a:off x="7308503" y="510377"/>
            <a:ext cx="4294582" cy="252992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No! 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We need to subtract the ones.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0126AB2-2140-4B74-80C0-56216B02C496}"/>
              </a:ext>
            </a:extLst>
          </p:cNvPr>
          <p:cNvGrpSpPr/>
          <p:nvPr/>
        </p:nvGrpSpPr>
        <p:grpSpPr>
          <a:xfrm>
            <a:off x="6328636" y="5403295"/>
            <a:ext cx="858960" cy="594000"/>
            <a:chOff x="6328636" y="5403295"/>
            <a:chExt cx="858960" cy="594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E369D4F3-669E-40E4-97E4-51AD48B728B3}"/>
                    </a:ext>
                  </a:extLst>
                </p14:cNvPr>
                <p14:cNvContentPartPr/>
                <p14:nvPr/>
              </p14:nvContentPartPr>
              <p14:xfrm>
                <a:off x="6328636" y="5430655"/>
                <a:ext cx="307800" cy="54432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E369D4F3-669E-40E4-97E4-51AD48B728B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292996" y="5395015"/>
                  <a:ext cx="379440" cy="61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B35337D-B60E-486A-BE40-A7C05B2940E2}"/>
                    </a:ext>
                  </a:extLst>
                </p14:cNvPr>
                <p14:cNvContentPartPr/>
                <p14:nvPr/>
              </p14:nvContentPartPr>
              <p14:xfrm>
                <a:off x="6822556" y="5403295"/>
                <a:ext cx="365040" cy="3888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B35337D-B60E-486A-BE40-A7C05B2940E2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786916" y="5367295"/>
                  <a:ext cx="436680" cy="46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27DCA8F0-31A9-4864-98D4-13143550D846}"/>
                    </a:ext>
                  </a:extLst>
                </p14:cNvPr>
                <p14:cNvContentPartPr/>
                <p14:nvPr/>
              </p14:nvContentPartPr>
              <p14:xfrm>
                <a:off x="7010836" y="5583295"/>
                <a:ext cx="13680" cy="4140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27DCA8F0-31A9-4864-98D4-13143550D846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974836" y="5547295"/>
                  <a:ext cx="85320" cy="485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06A83A5-2583-4315-8DDC-FFE1973A18AE}"/>
                  </a:ext>
                </a:extLst>
              </p14:cNvPr>
              <p14:cNvContentPartPr/>
              <p14:nvPr/>
            </p14:nvContentPartPr>
            <p14:xfrm>
              <a:off x="4958476" y="4557655"/>
              <a:ext cx="1802520" cy="61020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06A83A5-2583-4315-8DDC-FFE1973A18AE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922476" y="4522015"/>
                <a:ext cx="1874160" cy="681840"/>
              </a:xfrm>
              <a:prstGeom prst="rect">
                <a:avLst/>
              </a:prstGeom>
            </p:spPr>
          </p:pic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id="{5A38E4F3-A42E-4192-BF33-31410D321936}"/>
              </a:ext>
            </a:extLst>
          </p:cNvPr>
          <p:cNvGrpSpPr/>
          <p:nvPr/>
        </p:nvGrpSpPr>
        <p:grpSpPr>
          <a:xfrm>
            <a:off x="5555356" y="3893095"/>
            <a:ext cx="444600" cy="350280"/>
            <a:chOff x="5555356" y="3893095"/>
            <a:chExt cx="444600" cy="350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14726C0F-DE40-42C1-B55A-F2FE45DD89B8}"/>
                    </a:ext>
                  </a:extLst>
                </p14:cNvPr>
                <p14:cNvContentPartPr/>
                <p14:nvPr/>
              </p14:nvContentPartPr>
              <p14:xfrm>
                <a:off x="5555356" y="4086775"/>
                <a:ext cx="181440" cy="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14726C0F-DE40-42C1-B55A-F2FE45DD89B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519356" y="4050775"/>
                  <a:ext cx="25308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D411B4D3-B9A6-4527-A29A-EC10A5D416F5}"/>
                    </a:ext>
                  </a:extLst>
                </p14:cNvPr>
                <p14:cNvContentPartPr/>
                <p14:nvPr/>
              </p14:nvContentPartPr>
              <p14:xfrm>
                <a:off x="5974036" y="3893095"/>
                <a:ext cx="25920" cy="3502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D411B4D3-B9A6-4527-A29A-EC10A5D416F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938396" y="3857095"/>
                  <a:ext cx="97560" cy="421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32FF89C6-D63C-4763-A916-E451834DA8CE}"/>
                  </a:ext>
                </a:extLst>
              </p14:cNvPr>
              <p14:cNvContentPartPr/>
              <p14:nvPr/>
            </p14:nvContentPartPr>
            <p14:xfrm>
              <a:off x="4528996" y="5347495"/>
              <a:ext cx="264960" cy="54324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32FF89C6-D63C-4763-A916-E451834DA8CE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492996" y="5311855"/>
                <a:ext cx="336600" cy="61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4E15C835-3634-412A-84E4-A39B92107798}"/>
                  </a:ext>
                </a:extLst>
              </p14:cNvPr>
              <p14:cNvContentPartPr/>
              <p14:nvPr/>
            </p14:nvContentPartPr>
            <p14:xfrm>
              <a:off x="4925716" y="5387455"/>
              <a:ext cx="189000" cy="46152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4E15C835-3634-412A-84E4-A39B92107798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889716" y="5351815"/>
                <a:ext cx="260640" cy="53316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Speech Bubble: Rectangle with Corners Rounded 10">
            <a:extLst>
              <a:ext uri="{FF2B5EF4-FFF2-40B4-BE49-F238E27FC236}">
                <a16:creationId xmlns:a16="http://schemas.microsoft.com/office/drawing/2014/main" id="{4ACFF10E-ECD2-47FB-8043-22CB5DE7EEFC}"/>
              </a:ext>
            </a:extLst>
          </p:cNvPr>
          <p:cNvSpPr/>
          <p:nvPr/>
        </p:nvSpPr>
        <p:spPr>
          <a:xfrm>
            <a:off x="7460903" y="662777"/>
            <a:ext cx="4294582" cy="252992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64 – 11 = 53</a:t>
            </a:r>
          </a:p>
        </p:txBody>
      </p:sp>
    </p:spTree>
    <p:extLst>
      <p:ext uri="{BB962C8B-B14F-4D97-AF65-F5344CB8AC3E}">
        <p14:creationId xmlns:p14="http://schemas.microsoft.com/office/powerpoint/2010/main" val="163792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10" grpId="0" animBg="1"/>
      <p:bldP spid="10" grpId="1" animBg="1"/>
      <p:bldP spid="13" grpId="0" animBg="1"/>
      <p:bldP spid="13" grpId="1" animBg="1"/>
      <p:bldP spid="18" grpId="0" animBg="1"/>
      <p:bldP spid="18" grpId="1" animBg="1"/>
      <p:bldP spid="19" grpId="0" animBg="1"/>
      <p:bldP spid="19" grpId="1" animBg="1"/>
      <p:bldP spid="19" grpId="2" animBg="1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with Corners Rounded 10">
            <a:extLst>
              <a:ext uri="{FF2B5EF4-FFF2-40B4-BE49-F238E27FC236}">
                <a16:creationId xmlns:a16="http://schemas.microsoft.com/office/drawing/2014/main" id="{B9BD368E-F4E1-4E0C-BE67-9CEFFFDEB842}"/>
              </a:ext>
            </a:extLst>
          </p:cNvPr>
          <p:cNvSpPr/>
          <p:nvPr/>
        </p:nvSpPr>
        <p:spPr>
          <a:xfrm>
            <a:off x="6308068" y="745765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BB9220-97C1-4E75-B527-FC57D9847B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9823" y="185985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A1C04D-7120-42D0-BF0E-4258571B0C2F}"/>
              </a:ext>
            </a:extLst>
          </p:cNvPr>
          <p:cNvSpPr txBox="1"/>
          <p:nvPr/>
        </p:nvSpPr>
        <p:spPr>
          <a:xfrm>
            <a:off x="652741" y="699520"/>
            <a:ext cx="3250139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600" b="1" dirty="0">
                <a:solidFill>
                  <a:srgbClr val="253746"/>
                </a:solidFill>
                <a:latin typeface="SassoonPrimaryInfant" pitchFamily="2" charset="0"/>
              </a:rPr>
              <a:t>78 – 25 =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B1C36D6-07DE-4A71-A2F8-F51BF34D02EB}"/>
                  </a:ext>
                </a:extLst>
              </p14:cNvPr>
              <p14:cNvContentPartPr/>
              <p14:nvPr/>
            </p14:nvContentPartPr>
            <p14:xfrm>
              <a:off x="1407680" y="4864749"/>
              <a:ext cx="9558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B1C36D6-07DE-4A71-A2F8-F51BF34D02E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71680" y="4828749"/>
                <a:ext cx="9630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3800D9EF-32DB-4302-B383-6EEE4BF4B578}"/>
                  </a:ext>
                </a:extLst>
              </p14:cNvPr>
              <p14:cNvContentPartPr/>
              <p14:nvPr/>
            </p14:nvContentPartPr>
            <p14:xfrm>
              <a:off x="10479320" y="5226909"/>
              <a:ext cx="279000" cy="4536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3800D9EF-32DB-4302-B383-6EEE4BF4B57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443680" y="5190909"/>
                <a:ext cx="350640" cy="52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63E4EFC-9B57-4924-AECA-224EA3E45898}"/>
                  </a:ext>
                </a:extLst>
              </p14:cNvPr>
              <p14:cNvContentPartPr/>
              <p14:nvPr/>
            </p14:nvContentPartPr>
            <p14:xfrm>
              <a:off x="10940480" y="5181549"/>
              <a:ext cx="311040" cy="6134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63E4EFC-9B57-4924-AECA-224EA3E4589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904480" y="5145909"/>
                <a:ext cx="382680" cy="68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3E03F5F-7D59-4701-B547-20C16F365286}"/>
                  </a:ext>
                </a:extLst>
              </p14:cNvPr>
              <p14:cNvContentPartPr/>
              <p14:nvPr/>
            </p14:nvContentPartPr>
            <p14:xfrm>
              <a:off x="6983000" y="4090029"/>
              <a:ext cx="3960720" cy="7725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3E03F5F-7D59-4701-B547-20C16F36528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947000" y="4054029"/>
                <a:ext cx="4032360" cy="84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DA2F0CD2-7A45-4F28-AFEB-3A253FB43C0F}"/>
                  </a:ext>
                </a:extLst>
              </p14:cNvPr>
              <p14:cNvContentPartPr/>
              <p14:nvPr/>
            </p14:nvContentPartPr>
            <p14:xfrm>
              <a:off x="8258840" y="3700509"/>
              <a:ext cx="289080" cy="1692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DA2F0CD2-7A45-4F28-AFEB-3A253FB43C0F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222840" y="3664869"/>
                <a:ext cx="360720" cy="8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45A2F42-7E18-480A-B24F-FD4580D4CD75}"/>
                  </a:ext>
                </a:extLst>
              </p14:cNvPr>
              <p14:cNvContentPartPr/>
              <p14:nvPr/>
            </p14:nvContentPartPr>
            <p14:xfrm>
              <a:off x="8780840" y="3496389"/>
              <a:ext cx="326880" cy="3942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45A2F42-7E18-480A-B24F-FD4580D4CD7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745200" y="3460749"/>
                <a:ext cx="398520" cy="46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843BAF2C-111A-49E8-9D59-3CA84B853921}"/>
                  </a:ext>
                </a:extLst>
              </p14:cNvPr>
              <p14:cNvContentPartPr/>
              <p14:nvPr/>
            </p14:nvContentPartPr>
            <p14:xfrm>
              <a:off x="9186200" y="3468669"/>
              <a:ext cx="294480" cy="3805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843BAF2C-111A-49E8-9D59-3CA84B853921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150560" y="3432669"/>
                <a:ext cx="366120" cy="45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1BDDEEC-AFD5-468C-B2DB-082DF620212F}"/>
                  </a:ext>
                </a:extLst>
              </p14:cNvPr>
              <p14:cNvContentPartPr/>
              <p14:nvPr/>
            </p14:nvContentPartPr>
            <p14:xfrm>
              <a:off x="6571160" y="5123229"/>
              <a:ext cx="294480" cy="4669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F1BDDEEC-AFD5-468C-B2DB-082DF620212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535160" y="5087589"/>
                <a:ext cx="366120" cy="53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BE11FF33-590A-4358-9BCD-650A184DFC96}"/>
                  </a:ext>
                </a:extLst>
              </p14:cNvPr>
              <p14:cNvContentPartPr/>
              <p14:nvPr/>
            </p14:nvContentPartPr>
            <p14:xfrm>
              <a:off x="7079480" y="5104869"/>
              <a:ext cx="296280" cy="4842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BE11FF33-590A-4358-9BCD-650A184DFC96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043840" y="5069229"/>
                <a:ext cx="367920" cy="55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EB5E273E-737E-4698-8F9B-AF0B68CE7D6D}"/>
                  </a:ext>
                </a:extLst>
              </p14:cNvPr>
              <p14:cNvContentPartPr/>
              <p14:nvPr/>
            </p14:nvContentPartPr>
            <p14:xfrm>
              <a:off x="4540760" y="4236909"/>
              <a:ext cx="2426400" cy="6091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EB5E273E-737E-4698-8F9B-AF0B68CE7D6D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504760" y="4200909"/>
                <a:ext cx="2498040" cy="68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6B7B636-B995-44A2-BCB4-681FF2A7491F}"/>
                  </a:ext>
                </a:extLst>
              </p14:cNvPr>
              <p14:cNvContentPartPr/>
              <p14:nvPr/>
            </p14:nvContentPartPr>
            <p14:xfrm>
              <a:off x="5210360" y="3788349"/>
              <a:ext cx="289440" cy="2952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6B7B636-B995-44A2-BCB4-681FF2A7491F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174360" y="3752349"/>
                <a:ext cx="361080" cy="10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4D28ED53-E21D-476D-B301-10E6A58193B7}"/>
                  </a:ext>
                </a:extLst>
              </p14:cNvPr>
              <p14:cNvContentPartPr/>
              <p14:nvPr/>
            </p14:nvContentPartPr>
            <p14:xfrm>
              <a:off x="5691320" y="3599349"/>
              <a:ext cx="245160" cy="43992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4D28ED53-E21D-476D-B301-10E6A58193B7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655320" y="3563709"/>
                <a:ext cx="316800" cy="51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E88ACC3-3A07-475C-B355-AA0A3AE5FCC3}"/>
                  </a:ext>
                </a:extLst>
              </p14:cNvPr>
              <p14:cNvContentPartPr/>
              <p14:nvPr/>
            </p14:nvContentPartPr>
            <p14:xfrm>
              <a:off x="4189400" y="5108469"/>
              <a:ext cx="281160" cy="540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E88ACC3-3A07-475C-B355-AA0A3AE5FCC3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153760" y="5072829"/>
                <a:ext cx="352800" cy="61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0BB5B7FE-FAE5-4C16-870D-1C6DC7D85088}"/>
                  </a:ext>
                </a:extLst>
              </p14:cNvPr>
              <p14:cNvContentPartPr/>
              <p14:nvPr/>
            </p14:nvContentPartPr>
            <p14:xfrm>
              <a:off x="4690160" y="5094069"/>
              <a:ext cx="176040" cy="62604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0BB5B7FE-FAE5-4C16-870D-1C6DC7D85088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654520" y="5058069"/>
                <a:ext cx="247680" cy="69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708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with Corners Rounded 10">
            <a:extLst>
              <a:ext uri="{FF2B5EF4-FFF2-40B4-BE49-F238E27FC236}">
                <a16:creationId xmlns:a16="http://schemas.microsoft.com/office/drawing/2014/main" id="{B9BD368E-F4E1-4E0C-BE67-9CEFFFDEB842}"/>
              </a:ext>
            </a:extLst>
          </p:cNvPr>
          <p:cNvSpPr/>
          <p:nvPr/>
        </p:nvSpPr>
        <p:spPr>
          <a:xfrm>
            <a:off x="6308068" y="745765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BB9220-97C1-4E75-B527-FC57D9847B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9823" y="185985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A1C04D-7120-42D0-BF0E-4258571B0C2F}"/>
              </a:ext>
            </a:extLst>
          </p:cNvPr>
          <p:cNvSpPr txBox="1"/>
          <p:nvPr/>
        </p:nvSpPr>
        <p:spPr>
          <a:xfrm>
            <a:off x="652741" y="699520"/>
            <a:ext cx="3250139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600" b="1" dirty="0">
                <a:solidFill>
                  <a:srgbClr val="253746"/>
                </a:solidFill>
                <a:latin typeface="SassoonPrimaryInfant" pitchFamily="2" charset="0"/>
              </a:rPr>
              <a:t>48 – 32 =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B1C36D6-07DE-4A71-A2F8-F51BF34D02EB}"/>
                  </a:ext>
                </a:extLst>
              </p14:cNvPr>
              <p14:cNvContentPartPr/>
              <p14:nvPr/>
            </p14:nvContentPartPr>
            <p14:xfrm>
              <a:off x="1407680" y="4864749"/>
              <a:ext cx="9558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B1C36D6-07DE-4A71-A2F8-F51BF34D02E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71680" y="4828749"/>
                <a:ext cx="9630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C1B79D6C-A2E2-4EB6-9F10-8E8B2F9A62AB}"/>
              </a:ext>
            </a:extLst>
          </p:cNvPr>
          <p:cNvGrpSpPr/>
          <p:nvPr/>
        </p:nvGrpSpPr>
        <p:grpSpPr>
          <a:xfrm>
            <a:off x="10543309" y="5195215"/>
            <a:ext cx="318240" cy="497520"/>
            <a:chOff x="10543309" y="5195215"/>
            <a:chExt cx="318240" cy="49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98502D0B-9EE5-4A2E-80B7-65EE500D97C0}"/>
                    </a:ext>
                  </a:extLst>
                </p14:cNvPr>
                <p14:cNvContentPartPr/>
                <p14:nvPr/>
              </p14:nvContentPartPr>
              <p14:xfrm>
                <a:off x="10543309" y="5195215"/>
                <a:ext cx="318240" cy="3610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98502D0B-9EE5-4A2E-80B7-65EE500D97C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507309" y="5159575"/>
                  <a:ext cx="389880" cy="43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67E44752-D590-4993-8B0D-01DC3D073AEE}"/>
                    </a:ext>
                  </a:extLst>
                </p14:cNvPr>
                <p14:cNvContentPartPr/>
                <p14:nvPr/>
              </p14:nvContentPartPr>
              <p14:xfrm>
                <a:off x="10681549" y="5319775"/>
                <a:ext cx="360" cy="3729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67E44752-D590-4993-8B0D-01DC3D073AE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645909" y="5284135"/>
                  <a:ext cx="72000" cy="444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150E3B5-44EA-486C-8A05-C643F0380E70}"/>
                  </a:ext>
                </a:extLst>
              </p14:cNvPr>
              <p14:cNvContentPartPr/>
              <p14:nvPr/>
            </p14:nvContentPartPr>
            <p14:xfrm>
              <a:off x="11038309" y="5153815"/>
              <a:ext cx="241920" cy="47520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150E3B5-44EA-486C-8A05-C643F0380E7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002669" y="5117815"/>
                <a:ext cx="313560" cy="54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404DE3D-A0F1-49A7-9228-3DF1443978BC}"/>
                  </a:ext>
                </a:extLst>
              </p14:cNvPr>
              <p14:cNvContentPartPr/>
              <p14:nvPr/>
            </p14:nvContentPartPr>
            <p14:xfrm>
              <a:off x="6481069" y="3919735"/>
              <a:ext cx="4449960" cy="9295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404DE3D-A0F1-49A7-9228-3DF1443978B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445429" y="3884095"/>
                <a:ext cx="4521600" cy="100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1B2A499-9AA3-4C23-9F52-D3027E75C646}"/>
                  </a:ext>
                </a:extLst>
              </p14:cNvPr>
              <p14:cNvContentPartPr/>
              <p14:nvPr/>
            </p14:nvContentPartPr>
            <p14:xfrm>
              <a:off x="8049229" y="3510415"/>
              <a:ext cx="277560" cy="900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1B2A499-9AA3-4C23-9F52-D3027E75C64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013589" y="3474775"/>
                <a:ext cx="349200" cy="8064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CF763243-897E-4A1F-81FE-E083D142E5DD}"/>
              </a:ext>
            </a:extLst>
          </p:cNvPr>
          <p:cNvGrpSpPr/>
          <p:nvPr/>
        </p:nvGrpSpPr>
        <p:grpSpPr>
          <a:xfrm>
            <a:off x="8561869" y="3128455"/>
            <a:ext cx="596520" cy="559800"/>
            <a:chOff x="8561869" y="3128455"/>
            <a:chExt cx="596520" cy="55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2DA43A1-5DB6-4F03-BEFC-14AA21B6F581}"/>
                    </a:ext>
                  </a:extLst>
                </p14:cNvPr>
                <p14:cNvContentPartPr/>
                <p14:nvPr/>
              </p14:nvContentPartPr>
              <p14:xfrm>
                <a:off x="8561869" y="3128455"/>
                <a:ext cx="265680" cy="5583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2DA43A1-5DB6-4F03-BEFC-14AA21B6F58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526229" y="3092455"/>
                  <a:ext cx="337320" cy="63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C53FFE9-0E36-46E9-BC43-933FE8E71C29}"/>
                    </a:ext>
                  </a:extLst>
                </p14:cNvPr>
                <p14:cNvContentPartPr/>
                <p14:nvPr/>
              </p14:nvContentPartPr>
              <p14:xfrm>
                <a:off x="8878309" y="3225655"/>
                <a:ext cx="280080" cy="4626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C53FFE9-0E36-46E9-BC43-933FE8E71C29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42669" y="3189655"/>
                  <a:ext cx="351720" cy="534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34ADEFD9-3741-49F8-802B-73E0922B244E}"/>
                  </a:ext>
                </a:extLst>
              </p14:cNvPr>
              <p14:cNvContentPartPr/>
              <p14:nvPr/>
            </p14:nvContentPartPr>
            <p14:xfrm>
              <a:off x="6262189" y="5056615"/>
              <a:ext cx="360" cy="47016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34ADEFD9-3741-49F8-802B-73E0922B244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226189" y="5020615"/>
                <a:ext cx="72000" cy="54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2C7AB6D-3438-435D-83A8-35948D54A6E0}"/>
                  </a:ext>
                </a:extLst>
              </p14:cNvPr>
              <p14:cNvContentPartPr/>
              <p14:nvPr/>
            </p14:nvContentPartPr>
            <p14:xfrm>
              <a:off x="6439669" y="5052655"/>
              <a:ext cx="226440" cy="4647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2C7AB6D-3438-435D-83A8-35948D54A6E0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404029" y="5016655"/>
                <a:ext cx="298080" cy="53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D3EB1387-B350-47F9-8686-FCAB3239774D}"/>
                  </a:ext>
                </a:extLst>
              </p14:cNvPr>
              <p14:cNvContentPartPr/>
              <p14:nvPr/>
            </p14:nvContentPartPr>
            <p14:xfrm>
              <a:off x="4362469" y="4336989"/>
              <a:ext cx="2077200" cy="52776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D3EB1387-B350-47F9-8686-FCAB3239774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326469" y="4301349"/>
                <a:ext cx="2148840" cy="59940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B264FC72-A38A-45A0-85DA-42511A4D24FB}"/>
              </a:ext>
            </a:extLst>
          </p:cNvPr>
          <p:cNvGrpSpPr/>
          <p:nvPr/>
        </p:nvGrpSpPr>
        <p:grpSpPr>
          <a:xfrm>
            <a:off x="4987636" y="3544615"/>
            <a:ext cx="691920" cy="447480"/>
            <a:chOff x="4987636" y="3544615"/>
            <a:chExt cx="691920" cy="44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4F0789CC-FE8A-4A9A-92C9-EFCC72581CAD}"/>
                    </a:ext>
                  </a:extLst>
                </p14:cNvPr>
                <p14:cNvContentPartPr/>
                <p14:nvPr/>
              </p14:nvContentPartPr>
              <p14:xfrm>
                <a:off x="4987636" y="3768175"/>
                <a:ext cx="193680" cy="3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4F0789CC-FE8A-4A9A-92C9-EFCC72581CAD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951996" y="3732535"/>
                  <a:ext cx="2653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760AEF45-A535-49D1-BAD9-ED25FCC427AE}"/>
                    </a:ext>
                  </a:extLst>
                </p14:cNvPr>
                <p14:cNvContentPartPr/>
                <p14:nvPr/>
              </p14:nvContentPartPr>
              <p14:xfrm>
                <a:off x="5320276" y="3544615"/>
                <a:ext cx="359280" cy="4474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760AEF45-A535-49D1-BAD9-ED25FCC427AE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284276" y="3508615"/>
                  <a:ext cx="430920" cy="519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646642E8-3065-4A90-A803-9F800493F190}"/>
                  </a:ext>
                </a:extLst>
              </p14:cNvPr>
              <p14:cNvContentPartPr/>
              <p14:nvPr/>
            </p14:nvContentPartPr>
            <p14:xfrm>
              <a:off x="4183756" y="5070655"/>
              <a:ext cx="360" cy="42840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646642E8-3065-4A90-A803-9F800493F190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148116" y="5034655"/>
                <a:ext cx="72000" cy="50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932DF9A2-C45A-4A16-9A41-8D35B2ACCAD0}"/>
                  </a:ext>
                </a:extLst>
              </p14:cNvPr>
              <p14:cNvContentPartPr/>
              <p14:nvPr/>
            </p14:nvContentPartPr>
            <p14:xfrm>
              <a:off x="4307236" y="5042935"/>
              <a:ext cx="254520" cy="48780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932DF9A2-C45A-4A16-9A41-8D35B2ACCAD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4271596" y="5006935"/>
                <a:ext cx="326160" cy="55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390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3683-2B9F-44BE-A969-B99886AF5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57" y="144596"/>
            <a:ext cx="11923485" cy="666766"/>
          </a:xfrm>
        </p:spPr>
        <p:txBody>
          <a:bodyPr>
            <a:norm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Draw your own empty number lines to solve these addition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F9660-DC08-4D87-BF03-71C116D1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3564" y="107239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1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16 – 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24 – 3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18 – 6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26 – 15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19 – 7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38 – 14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2780A-9C8F-42B2-ABF4-FCDC653D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1044" y="107239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2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35 – 14 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63 – 22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77 – 52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62 – 41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38 – 25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89 – 26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  <a:p>
            <a:pPr marL="0" indent="0">
              <a:buNone/>
            </a:pPr>
            <a:endParaRPr lang="en-GB" sz="1600" dirty="0">
              <a:latin typeface="SassoonPrimaryInfant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FE324D-F53D-4BE8-9667-C8E69A16930D}"/>
              </a:ext>
            </a:extLst>
          </p:cNvPr>
          <p:cNvSpPr txBox="1"/>
          <p:nvPr/>
        </p:nvSpPr>
        <p:spPr>
          <a:xfrm>
            <a:off x="5680199" y="1144701"/>
            <a:ext cx="57512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Write the number sentence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3ED888-470C-412E-8642-7EDA0C8FFBF2}"/>
              </a:ext>
            </a:extLst>
          </p:cNvPr>
          <p:cNvSpPr txBox="1"/>
          <p:nvPr/>
        </p:nvSpPr>
        <p:spPr>
          <a:xfrm>
            <a:off x="5680199" y="1765442"/>
            <a:ext cx="4484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2. Draw a straight line 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9606DE-7211-4828-92CF-780ED4B01DAC}"/>
              </a:ext>
            </a:extLst>
          </p:cNvPr>
          <p:cNvSpPr txBox="1"/>
          <p:nvPr/>
        </p:nvSpPr>
        <p:spPr>
          <a:xfrm>
            <a:off x="5680199" y="2394802"/>
            <a:ext cx="60197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3. Write the first number at the end of the number line </a:t>
            </a:r>
            <a:endParaRPr lang="en-GB" sz="240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6F0423-2EE7-4B2C-8F22-93FD8C2A1BB9}"/>
              </a:ext>
            </a:extLst>
          </p:cNvPr>
          <p:cNvSpPr txBox="1"/>
          <p:nvPr/>
        </p:nvSpPr>
        <p:spPr>
          <a:xfrm>
            <a:off x="5680198" y="3480377"/>
            <a:ext cx="38208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4. Subtract the tens </a:t>
            </a:r>
            <a:endParaRPr lang="en-GB" sz="2400" dirty="0"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D38F42-976F-42A9-8B6B-BC0336C1E958}"/>
              </a:ext>
            </a:extLst>
          </p:cNvPr>
          <p:cNvSpPr txBox="1"/>
          <p:nvPr/>
        </p:nvSpPr>
        <p:spPr>
          <a:xfrm>
            <a:off x="5680199" y="4103282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5. Write the answer underneath the line </a:t>
            </a:r>
            <a:endParaRPr lang="en-GB" sz="2400" dirty="0"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8E4C0F-532E-4E94-97DF-20EF09495290}"/>
              </a:ext>
            </a:extLst>
          </p:cNvPr>
          <p:cNvSpPr txBox="1"/>
          <p:nvPr/>
        </p:nvSpPr>
        <p:spPr>
          <a:xfrm>
            <a:off x="5680199" y="4825980"/>
            <a:ext cx="44849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6. Subtract the ones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 </a:t>
            </a:r>
            <a:endParaRPr lang="en-GB" sz="2400" dirty="0"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10716E-5883-40E7-A4B7-19606417F66D}"/>
              </a:ext>
            </a:extLst>
          </p:cNvPr>
          <p:cNvSpPr txBox="1"/>
          <p:nvPr/>
        </p:nvSpPr>
        <p:spPr>
          <a:xfrm>
            <a:off x="5680198" y="5531404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7. 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Write the answer underneath the line </a:t>
            </a:r>
            <a:endParaRPr lang="en-GB" sz="2400" dirty="0">
              <a:effectLst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979546-DB70-41EC-88B9-42827F687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9617" y="835929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4D4A5A-176C-4313-9B50-C5D42F971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04" y="5275959"/>
            <a:ext cx="4793313" cy="14342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424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7B1166-362B-4B08-97AC-5A48291FCD2F}"/>
              </a:ext>
            </a:extLst>
          </p:cNvPr>
          <p:cNvSpPr txBox="1"/>
          <p:nvPr/>
        </p:nvSpPr>
        <p:spPr>
          <a:xfrm>
            <a:off x="501720" y="556552"/>
            <a:ext cx="3155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 </a:t>
            </a:r>
            <a:endParaRPr lang="en-GB" sz="32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1F27224-A396-4159-9142-D2D8A2F1DF9A}"/>
              </a:ext>
            </a:extLst>
          </p:cNvPr>
          <p:cNvGrpSpPr/>
          <p:nvPr/>
        </p:nvGrpSpPr>
        <p:grpSpPr>
          <a:xfrm>
            <a:off x="486178" y="392443"/>
            <a:ext cx="4543022" cy="3375993"/>
            <a:chOff x="69733" y="1675299"/>
            <a:chExt cx="5096477" cy="3087235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08AE31B0-9E32-43E5-8EAA-EED62B3D60E2}"/>
                </a:ext>
              </a:extLst>
            </p:cNvPr>
            <p:cNvSpPr/>
            <p:nvPr/>
          </p:nvSpPr>
          <p:spPr>
            <a:xfrm>
              <a:off x="69733" y="2179671"/>
              <a:ext cx="5096477" cy="2582863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What do you notice about this subtraction sum?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F7ECD1-B856-4A95-9C5C-0A9324289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33" y="1675299"/>
              <a:ext cx="1438610" cy="100874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E6813A1-1D8D-491C-BEAB-427368A6903C}"/>
              </a:ext>
            </a:extLst>
          </p:cNvPr>
          <p:cNvSpPr txBox="1"/>
          <p:nvPr/>
        </p:nvSpPr>
        <p:spPr>
          <a:xfrm>
            <a:off x="3837709" y="3993510"/>
            <a:ext cx="6096000" cy="1101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6000" b="1" dirty="0">
                <a:solidFill>
                  <a:srgbClr val="253746"/>
                </a:solidFill>
                <a:latin typeface="SassoonPrimaryInfant" pitchFamily="2" charset="0"/>
              </a:rPr>
              <a:t>24 – 71 = </a:t>
            </a:r>
          </a:p>
        </p:txBody>
      </p:sp>
    </p:spTree>
    <p:extLst>
      <p:ext uri="{BB962C8B-B14F-4D97-AF65-F5344CB8AC3E}">
        <p14:creationId xmlns:p14="http://schemas.microsoft.com/office/powerpoint/2010/main" val="601723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CE4AE902-259B-4E22-A1EB-CE291F1E9E14}"/>
              </a:ext>
            </a:extLst>
          </p:cNvPr>
          <p:cNvSpPr/>
          <p:nvPr/>
        </p:nvSpPr>
        <p:spPr>
          <a:xfrm>
            <a:off x="304801" y="203025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Let’s try 35 - 23  </a:t>
            </a:r>
          </a:p>
          <a:p>
            <a:pPr algn="ctr">
              <a:lnSpc>
                <a:spcPct val="114000"/>
              </a:lnSpc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Which number should we write first? Where?</a:t>
            </a:r>
          </a:p>
        </p:txBody>
      </p:sp>
      <p:sp>
        <p:nvSpPr>
          <p:cNvPr id="4" name="Speech Bubble: Rectangle with Corners Rounded 10">
            <a:extLst>
              <a:ext uri="{FF2B5EF4-FFF2-40B4-BE49-F238E27FC236}">
                <a16:creationId xmlns:a16="http://schemas.microsoft.com/office/drawing/2014/main" id="{602EC716-F224-491E-AC67-DF567DEE4410}"/>
              </a:ext>
            </a:extLst>
          </p:cNvPr>
          <p:cNvSpPr/>
          <p:nvPr/>
        </p:nvSpPr>
        <p:spPr>
          <a:xfrm>
            <a:off x="6545600" y="791213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Always put the </a:t>
            </a:r>
            <a:r>
              <a:rPr lang="en-GB" sz="2400" dirty="0">
                <a:solidFill>
                  <a:srgbClr val="253746"/>
                </a:solidFill>
                <a:latin typeface="SassoonPrimaryInfant" pitchFamily="2" charset="0"/>
              </a:rPr>
              <a:t>bigger </a:t>
            </a: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number at the end. 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That way we are working backwards to take away!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56F070D9-74CB-4FF6-B669-D1C7AFFDE034}"/>
              </a:ext>
            </a:extLst>
          </p:cNvPr>
          <p:cNvSpPr/>
          <p:nvPr/>
        </p:nvSpPr>
        <p:spPr>
          <a:xfrm>
            <a:off x="6322644" y="854427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17D6A8-5173-4076-8831-1C0AD97EF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35788" y="797418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14:cNvPr>
              <p14:cNvContentPartPr/>
              <p14:nvPr/>
            </p14:nvContentPartPr>
            <p14:xfrm>
              <a:off x="1857737" y="5450880"/>
              <a:ext cx="868068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22097" y="5415240"/>
                <a:ext cx="8752320" cy="72000"/>
              </a:xfrm>
              <a:prstGeom prst="rect">
                <a:avLst/>
              </a:prstGeom>
            </p:spPr>
          </p:pic>
        </mc:Fallback>
      </mc:AlternateContent>
      <p:sp>
        <p:nvSpPr>
          <p:cNvPr id="72" name="Speech Bubble: Rectangle with Corners Rounded 10">
            <a:extLst>
              <a:ext uri="{FF2B5EF4-FFF2-40B4-BE49-F238E27FC236}">
                <a16:creationId xmlns:a16="http://schemas.microsoft.com/office/drawing/2014/main" id="{692451E7-420B-4D3D-AD00-ED25E82E710B}"/>
              </a:ext>
            </a:extLst>
          </p:cNvPr>
          <p:cNvSpPr/>
          <p:nvPr/>
        </p:nvSpPr>
        <p:spPr>
          <a:xfrm>
            <a:off x="3596647" y="2560355"/>
            <a:ext cx="3331029" cy="134779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35 – 23 = 12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EB843529-ECAE-4E1A-9EE8-E6CD2B3C99B2}"/>
                  </a:ext>
                </a:extLst>
              </p14:cNvPr>
              <p14:cNvContentPartPr/>
              <p14:nvPr/>
            </p14:nvContentPartPr>
            <p14:xfrm>
              <a:off x="10295116" y="5665735"/>
              <a:ext cx="236520" cy="639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EB843529-ECAE-4E1A-9EE8-E6CD2B3C99B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259476" y="5629735"/>
                <a:ext cx="308160" cy="71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84D77F9A-0C7E-48B0-B4F2-003A51013235}"/>
                  </a:ext>
                </a:extLst>
              </p14:cNvPr>
              <p14:cNvContentPartPr/>
              <p14:nvPr/>
            </p14:nvContentPartPr>
            <p14:xfrm>
              <a:off x="10724956" y="5623615"/>
              <a:ext cx="220320" cy="5299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84D77F9A-0C7E-48B0-B4F2-003A5101323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689316" y="5587975"/>
                <a:ext cx="291960" cy="60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BCFE7205-EE9D-41B7-B86C-AAA60718F560}"/>
                  </a:ext>
                </a:extLst>
              </p14:cNvPr>
              <p14:cNvContentPartPr/>
              <p14:nvPr/>
            </p14:nvContentPartPr>
            <p14:xfrm>
              <a:off x="6719956" y="4571335"/>
              <a:ext cx="3795480" cy="8596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BCFE7205-EE9D-41B7-B86C-AAA60718F56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84316" y="4535695"/>
                <a:ext cx="3867120" cy="93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A462EA10-6AAF-4217-AB22-D5F05D36FA7E}"/>
                  </a:ext>
                </a:extLst>
              </p14:cNvPr>
              <p14:cNvContentPartPr/>
              <p14:nvPr/>
            </p14:nvContentPartPr>
            <p14:xfrm>
              <a:off x="8173996" y="4128535"/>
              <a:ext cx="26244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A462EA10-6AAF-4217-AB22-D5F05D36FA7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138356" y="4092895"/>
                <a:ext cx="33408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4E85F89-6CDF-41B9-A227-8EEA3AB2A1CE}"/>
                  </a:ext>
                </a:extLst>
              </p14:cNvPr>
              <p14:cNvContentPartPr/>
              <p14:nvPr/>
            </p14:nvContentPartPr>
            <p14:xfrm>
              <a:off x="8617516" y="3989935"/>
              <a:ext cx="276120" cy="32040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4E85F89-6CDF-41B9-A227-8EEA3AB2A1C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581876" y="3954295"/>
                <a:ext cx="347760" cy="3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734E909-E265-46EB-A566-0DD1334A8C26}"/>
                  </a:ext>
                </a:extLst>
              </p14:cNvPr>
              <p14:cNvContentPartPr/>
              <p14:nvPr/>
            </p14:nvContentPartPr>
            <p14:xfrm>
              <a:off x="9044836" y="3962215"/>
              <a:ext cx="296280" cy="33696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734E909-E265-46EB-A566-0DD1334A8C26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008836" y="3926215"/>
                <a:ext cx="367920" cy="40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8A69A017-2955-4BF5-A3F2-0ACEC350818C}"/>
                  </a:ext>
                </a:extLst>
              </p14:cNvPr>
              <p14:cNvContentPartPr/>
              <p14:nvPr/>
            </p14:nvContentPartPr>
            <p14:xfrm>
              <a:off x="6469756" y="5638735"/>
              <a:ext cx="14400" cy="51120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8A69A017-2955-4BF5-A3F2-0ACEC350818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434116" y="5603095"/>
                <a:ext cx="86040" cy="58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D99FDF8E-B92B-44C2-875C-B58FEB767005}"/>
                  </a:ext>
                </a:extLst>
              </p14:cNvPr>
              <p14:cNvContentPartPr/>
              <p14:nvPr/>
            </p14:nvContentPartPr>
            <p14:xfrm>
              <a:off x="6645796" y="5624695"/>
              <a:ext cx="281880" cy="501840"/>
            </p14:xfrm>
          </p:contentPart>
        </mc:Choice>
        <mc:Fallback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D99FDF8E-B92B-44C2-875C-B58FEB76700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10156" y="5588695"/>
                <a:ext cx="353520" cy="57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15393030-4FCE-4A7D-9474-5E9105A754DF}"/>
                  </a:ext>
                </a:extLst>
              </p14:cNvPr>
              <p14:cNvContentPartPr/>
              <p14:nvPr/>
            </p14:nvContentPartPr>
            <p14:xfrm>
              <a:off x="4043557" y="4749175"/>
              <a:ext cx="2622960" cy="68184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15393030-4FCE-4A7D-9474-5E9105A754DF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007917" y="4713535"/>
                <a:ext cx="2694600" cy="75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81B43A2C-B8E2-4B34-96E4-85CEC6F41CD7}"/>
                  </a:ext>
                </a:extLst>
              </p14:cNvPr>
              <p14:cNvContentPartPr/>
              <p14:nvPr/>
            </p14:nvContentPartPr>
            <p14:xfrm>
              <a:off x="4821316" y="4447135"/>
              <a:ext cx="248400" cy="36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81B43A2C-B8E2-4B34-96E4-85CEC6F41CD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785316" y="4411135"/>
                <a:ext cx="32004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37C6FF08-18D6-44F1-8096-99DE6586D3E0}"/>
                  </a:ext>
                </a:extLst>
              </p14:cNvPr>
              <p14:cNvContentPartPr/>
              <p14:nvPr/>
            </p14:nvContentPartPr>
            <p14:xfrm>
              <a:off x="5292556" y="4139695"/>
              <a:ext cx="279720" cy="46404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37C6FF08-18D6-44F1-8096-99DE6586D3E0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256556" y="4103695"/>
                <a:ext cx="351360" cy="53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4231D80F-CA1F-4841-9621-71E58B8C5101}"/>
                  </a:ext>
                </a:extLst>
              </p14:cNvPr>
              <p14:cNvContentPartPr/>
              <p14:nvPr/>
            </p14:nvContentPartPr>
            <p14:xfrm>
              <a:off x="3837796" y="5624695"/>
              <a:ext cx="360" cy="43956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4231D80F-CA1F-4841-9621-71E58B8C510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3801796" y="5588695"/>
                <a:ext cx="72000" cy="51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3D16140A-AB76-4134-844D-7772C6C3817E}"/>
                  </a:ext>
                </a:extLst>
              </p14:cNvPr>
              <p14:cNvContentPartPr/>
              <p14:nvPr/>
            </p14:nvContentPartPr>
            <p14:xfrm>
              <a:off x="3990076" y="5638015"/>
              <a:ext cx="342000" cy="411120"/>
            </p14:xfrm>
          </p:contentPart>
        </mc:Choice>
        <mc:Fallback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3D16140A-AB76-4134-844D-7772C6C3817E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954436" y="5602375"/>
                <a:ext cx="413640" cy="48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493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7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CE4AE902-259B-4E22-A1EB-CE291F1E9E14}"/>
              </a:ext>
            </a:extLst>
          </p:cNvPr>
          <p:cNvSpPr/>
          <p:nvPr/>
        </p:nvSpPr>
        <p:spPr>
          <a:xfrm>
            <a:off x="304801" y="203026"/>
            <a:ext cx="3532995" cy="1099302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Let’s try 63 - 25  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56F070D9-74CB-4FF6-B669-D1C7AFFDE034}"/>
              </a:ext>
            </a:extLst>
          </p:cNvPr>
          <p:cNvSpPr/>
          <p:nvPr/>
        </p:nvSpPr>
        <p:spPr>
          <a:xfrm>
            <a:off x="6656008" y="340083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17D6A8-5173-4076-8831-1C0AD97EF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116" y="312509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14:cNvPr>
              <p14:cNvContentPartPr/>
              <p14:nvPr/>
            </p14:nvContentPartPr>
            <p14:xfrm>
              <a:off x="1857737" y="5450880"/>
              <a:ext cx="868068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22097" y="5415240"/>
                <a:ext cx="87523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EB843529-ECAE-4E1A-9EE8-E6CD2B3C99B2}"/>
                  </a:ext>
                </a:extLst>
              </p14:cNvPr>
              <p14:cNvContentPartPr/>
              <p14:nvPr/>
            </p14:nvContentPartPr>
            <p14:xfrm>
              <a:off x="10572077" y="5566712"/>
              <a:ext cx="186047" cy="502921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EB843529-ECAE-4E1A-9EE8-E6CD2B3C99B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536091" y="5530738"/>
                <a:ext cx="257659" cy="5745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84D77F9A-0C7E-48B0-B4F2-003A51013235}"/>
                  </a:ext>
                </a:extLst>
              </p14:cNvPr>
              <p14:cNvContentPartPr/>
              <p14:nvPr/>
            </p14:nvContentPartPr>
            <p14:xfrm>
              <a:off x="5363296" y="4045375"/>
              <a:ext cx="220320" cy="5299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84D77F9A-0C7E-48B0-B4F2-003A5101323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327656" y="4009735"/>
                <a:ext cx="291960" cy="60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BCFE7205-EE9D-41B7-B86C-AAA60718F560}"/>
                  </a:ext>
                </a:extLst>
              </p14:cNvPr>
              <p14:cNvContentPartPr/>
              <p14:nvPr/>
            </p14:nvContentPartPr>
            <p14:xfrm>
              <a:off x="6719956" y="4571335"/>
              <a:ext cx="3795480" cy="8596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BCFE7205-EE9D-41B7-B86C-AAA60718F56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84316" y="4535695"/>
                <a:ext cx="3867120" cy="93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A462EA10-6AAF-4217-AB22-D5F05D36FA7E}"/>
                  </a:ext>
                </a:extLst>
              </p14:cNvPr>
              <p14:cNvContentPartPr/>
              <p14:nvPr/>
            </p14:nvContentPartPr>
            <p14:xfrm>
              <a:off x="8173996" y="4128535"/>
              <a:ext cx="26244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A462EA10-6AAF-4217-AB22-D5F05D36FA7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138356" y="4092895"/>
                <a:ext cx="33408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4E85F89-6CDF-41B9-A227-8EEA3AB2A1CE}"/>
                  </a:ext>
                </a:extLst>
              </p14:cNvPr>
              <p14:cNvContentPartPr/>
              <p14:nvPr/>
            </p14:nvContentPartPr>
            <p14:xfrm>
              <a:off x="8617516" y="3989935"/>
              <a:ext cx="276120" cy="32040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4E85F89-6CDF-41B9-A227-8EEA3AB2A1C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581876" y="3954295"/>
                <a:ext cx="347760" cy="3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734E909-E265-46EB-A566-0DD1334A8C26}"/>
                  </a:ext>
                </a:extLst>
              </p14:cNvPr>
              <p14:cNvContentPartPr/>
              <p14:nvPr/>
            </p14:nvContentPartPr>
            <p14:xfrm>
              <a:off x="9044836" y="3962215"/>
              <a:ext cx="296280" cy="33696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734E909-E265-46EB-A566-0DD1334A8C26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008836" y="3926215"/>
                <a:ext cx="367920" cy="40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81B43A2C-B8E2-4B34-96E4-85CEC6F41CD7}"/>
                  </a:ext>
                </a:extLst>
              </p14:cNvPr>
              <p14:cNvContentPartPr/>
              <p14:nvPr/>
            </p14:nvContentPartPr>
            <p14:xfrm>
              <a:off x="4821316" y="4447135"/>
              <a:ext cx="248400" cy="36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81B43A2C-B8E2-4B34-96E4-85CEC6F41CD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785316" y="4411135"/>
                <a:ext cx="32004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0604580-E8F5-40CB-A2E8-C8656B4DDE07}"/>
                  </a:ext>
                </a:extLst>
              </p14:cNvPr>
              <p14:cNvContentPartPr/>
              <p14:nvPr/>
            </p14:nvContentPartPr>
            <p14:xfrm>
              <a:off x="4034356" y="4792375"/>
              <a:ext cx="2657880" cy="721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0604580-E8F5-40CB-A2E8-C8656B4DDE0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998356" y="4756735"/>
                <a:ext cx="2729520" cy="79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9734DBE-317F-4F56-AF7F-37A32D8B1C4A}"/>
                  </a:ext>
                </a:extLst>
              </p14:cNvPr>
              <p14:cNvContentPartPr/>
              <p14:nvPr/>
            </p14:nvContentPartPr>
            <p14:xfrm>
              <a:off x="10255336" y="5528325"/>
              <a:ext cx="158040" cy="50292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9734DBE-317F-4F56-AF7F-37A32D8B1C4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0219336" y="5492325"/>
                <a:ext cx="229680" cy="574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78895014-4F3F-4EC2-8943-CDA5C7245E33}"/>
              </a:ext>
            </a:extLst>
          </p:cNvPr>
          <p:cNvGrpSpPr/>
          <p:nvPr/>
        </p:nvGrpSpPr>
        <p:grpSpPr>
          <a:xfrm>
            <a:off x="6390556" y="5555215"/>
            <a:ext cx="637560" cy="583920"/>
            <a:chOff x="6390556" y="5555215"/>
            <a:chExt cx="637560" cy="583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2AA8107-B1A4-466D-8790-4173B31A7A59}"/>
                    </a:ext>
                  </a:extLst>
                </p14:cNvPr>
                <p14:cNvContentPartPr/>
                <p14:nvPr/>
              </p14:nvContentPartPr>
              <p14:xfrm>
                <a:off x="6390556" y="5555575"/>
                <a:ext cx="308520" cy="42300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2AA8107-B1A4-466D-8790-4173B31A7A59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354556" y="5519575"/>
                  <a:ext cx="380160" cy="49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D0130075-531F-474A-9B58-3856BB047058}"/>
                    </a:ext>
                  </a:extLst>
                </p14:cNvPr>
                <p14:cNvContentPartPr/>
                <p14:nvPr/>
              </p14:nvContentPartPr>
              <p14:xfrm>
                <a:off x="6525196" y="5804695"/>
                <a:ext cx="360" cy="2761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D0130075-531F-474A-9B58-3856BB047058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489196" y="5769055"/>
                  <a:ext cx="72000" cy="34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5F8CEDD-6090-48C3-8A2E-FD7233FE5D02}"/>
                    </a:ext>
                  </a:extLst>
                </p14:cNvPr>
                <p14:cNvContentPartPr/>
                <p14:nvPr/>
              </p14:nvContentPartPr>
              <p14:xfrm>
                <a:off x="6830476" y="5555215"/>
                <a:ext cx="197640" cy="5839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5F8CEDD-6090-48C3-8A2E-FD7233FE5D0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794476" y="5519215"/>
                  <a:ext cx="269280" cy="6555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9" name="Speech Bubble: Rectangle with Corners Rounded 10">
            <a:extLst>
              <a:ext uri="{FF2B5EF4-FFF2-40B4-BE49-F238E27FC236}">
                <a16:creationId xmlns:a16="http://schemas.microsoft.com/office/drawing/2014/main" id="{7DC64946-90AE-4912-8BF3-08767160C751}"/>
              </a:ext>
            </a:extLst>
          </p:cNvPr>
          <p:cNvSpPr/>
          <p:nvPr/>
        </p:nvSpPr>
        <p:spPr>
          <a:xfrm>
            <a:off x="457081" y="1761589"/>
            <a:ext cx="3532995" cy="2319438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What is going to happen when we subtract our ones here? </a:t>
            </a:r>
          </a:p>
        </p:txBody>
      </p:sp>
      <p:sp>
        <p:nvSpPr>
          <p:cNvPr id="30" name="Speech Bubble: Rectangle with Corners Rounded 10">
            <a:extLst>
              <a:ext uri="{FF2B5EF4-FFF2-40B4-BE49-F238E27FC236}">
                <a16:creationId xmlns:a16="http://schemas.microsoft.com/office/drawing/2014/main" id="{A80B77BA-0B61-49B2-9675-F63273E28C7A}"/>
              </a:ext>
            </a:extLst>
          </p:cNvPr>
          <p:cNvSpPr/>
          <p:nvPr/>
        </p:nvSpPr>
        <p:spPr>
          <a:xfrm>
            <a:off x="440074" y="1741188"/>
            <a:ext cx="3532995" cy="2319438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We are going to need to count back into the tens below…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AE323213-F5FB-4926-94FE-5831C46887BD}"/>
                  </a:ext>
                </a:extLst>
              </p14:cNvPr>
              <p14:cNvContentPartPr/>
              <p14:nvPr/>
            </p14:nvContentPartPr>
            <p14:xfrm>
              <a:off x="3635116" y="5622895"/>
              <a:ext cx="261000" cy="6156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AE323213-F5FB-4926-94FE-5831C46887BD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599116" y="5586895"/>
                <a:ext cx="332640" cy="68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01D4A75-9DC5-4B7E-A954-34EDA12BC168}"/>
                  </a:ext>
                </a:extLst>
              </p14:cNvPr>
              <p14:cNvContentPartPr/>
              <p14:nvPr/>
            </p14:nvContentPartPr>
            <p14:xfrm>
              <a:off x="4041916" y="5652415"/>
              <a:ext cx="282600" cy="5709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F01D4A75-9DC5-4B7E-A954-34EDA12BC168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4006276" y="5616415"/>
                <a:ext cx="354240" cy="64260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Speech Bubble: Rectangle with Corners Rounded 10">
            <a:extLst>
              <a:ext uri="{FF2B5EF4-FFF2-40B4-BE49-F238E27FC236}">
                <a16:creationId xmlns:a16="http://schemas.microsoft.com/office/drawing/2014/main" id="{7838EB66-75A2-4D8F-BF3E-A2680890F8DC}"/>
              </a:ext>
            </a:extLst>
          </p:cNvPr>
          <p:cNvSpPr/>
          <p:nvPr/>
        </p:nvSpPr>
        <p:spPr>
          <a:xfrm>
            <a:off x="4669201" y="2586793"/>
            <a:ext cx="3532995" cy="1099302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So 63 – 25 = 38</a:t>
            </a:r>
          </a:p>
        </p:txBody>
      </p:sp>
    </p:spTree>
    <p:extLst>
      <p:ext uri="{BB962C8B-B14F-4D97-AF65-F5344CB8AC3E}">
        <p14:creationId xmlns:p14="http://schemas.microsoft.com/office/powerpoint/2010/main" val="69636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AF859-5FD5-459F-AC24-F4C5B151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590" y="1729691"/>
            <a:ext cx="6223782" cy="132556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SassoonPrimaryInfant" pitchFamily="2" charset="0"/>
              </a:rPr>
              <a:t>What is the correct number for each picture? </a:t>
            </a:r>
            <a:br>
              <a:rPr lang="en-GB" dirty="0">
                <a:latin typeface="SassoonPrimaryInfant" pitchFamily="2" charset="0"/>
              </a:rPr>
            </a:br>
            <a:br>
              <a:rPr lang="en-GB" dirty="0">
                <a:latin typeface="SassoonPrimaryInfant" pitchFamily="2" charset="0"/>
              </a:rPr>
            </a:br>
            <a:r>
              <a:rPr lang="en-GB" dirty="0">
                <a:latin typeface="SassoonPrimaryInfant" pitchFamily="2" charset="0"/>
              </a:rPr>
              <a:t>Explain how you know.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538570-1E57-4EC6-A7E9-B464CE698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554" y="885470"/>
            <a:ext cx="3848637" cy="508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16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3683-2B9F-44BE-A969-B99886AF5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57" y="144596"/>
            <a:ext cx="11923485" cy="666766"/>
          </a:xfrm>
        </p:spPr>
        <p:txBody>
          <a:bodyPr>
            <a:norm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Draw your own empty number lines to solve these addition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F9660-DC08-4D87-BF03-71C116D1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3564" y="107239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1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18 - 5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39 - 4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35 - 5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26 - 13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23 - 21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12 - 3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2780A-9C8F-42B2-ABF4-FCDC653D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1044" y="107239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2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63 - 42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73 - 36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37 - 27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83 - 34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56 - 25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47 - 29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  <a:p>
            <a:pPr marL="0" indent="0">
              <a:buNone/>
            </a:pPr>
            <a:endParaRPr lang="en-GB" sz="1600" dirty="0">
              <a:latin typeface="SassoonPrimaryInfant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FE324D-F53D-4BE8-9667-C8E69A16930D}"/>
              </a:ext>
            </a:extLst>
          </p:cNvPr>
          <p:cNvSpPr txBox="1"/>
          <p:nvPr/>
        </p:nvSpPr>
        <p:spPr>
          <a:xfrm>
            <a:off x="5680199" y="1144701"/>
            <a:ext cx="57512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Write the number sentence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3ED888-470C-412E-8642-7EDA0C8FFBF2}"/>
              </a:ext>
            </a:extLst>
          </p:cNvPr>
          <p:cNvSpPr txBox="1"/>
          <p:nvPr/>
        </p:nvSpPr>
        <p:spPr>
          <a:xfrm>
            <a:off x="5680199" y="1765442"/>
            <a:ext cx="4484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2. Draw a straight line 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9606DE-7211-4828-92CF-780ED4B01DAC}"/>
              </a:ext>
            </a:extLst>
          </p:cNvPr>
          <p:cNvSpPr txBox="1"/>
          <p:nvPr/>
        </p:nvSpPr>
        <p:spPr>
          <a:xfrm>
            <a:off x="5680199" y="2394802"/>
            <a:ext cx="60197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3. Write the first number at the end of the number line </a:t>
            </a:r>
            <a:endParaRPr lang="en-GB" sz="240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6F0423-2EE7-4B2C-8F22-93FD8C2A1BB9}"/>
              </a:ext>
            </a:extLst>
          </p:cNvPr>
          <p:cNvSpPr txBox="1"/>
          <p:nvPr/>
        </p:nvSpPr>
        <p:spPr>
          <a:xfrm>
            <a:off x="5680198" y="3480377"/>
            <a:ext cx="38208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4. Subtract the tens </a:t>
            </a:r>
            <a:endParaRPr lang="en-GB" sz="2400" dirty="0"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D38F42-976F-42A9-8B6B-BC0336C1E958}"/>
              </a:ext>
            </a:extLst>
          </p:cNvPr>
          <p:cNvSpPr txBox="1"/>
          <p:nvPr/>
        </p:nvSpPr>
        <p:spPr>
          <a:xfrm>
            <a:off x="5680199" y="4103282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5. Write the answer underneath the line </a:t>
            </a:r>
            <a:endParaRPr lang="en-GB" sz="2400" dirty="0"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8E4C0F-532E-4E94-97DF-20EF09495290}"/>
              </a:ext>
            </a:extLst>
          </p:cNvPr>
          <p:cNvSpPr txBox="1"/>
          <p:nvPr/>
        </p:nvSpPr>
        <p:spPr>
          <a:xfrm>
            <a:off x="5680199" y="4825980"/>
            <a:ext cx="44849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6. Subtract the ones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 </a:t>
            </a:r>
            <a:endParaRPr lang="en-GB" sz="2400" dirty="0"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10716E-5883-40E7-A4B7-19606417F66D}"/>
              </a:ext>
            </a:extLst>
          </p:cNvPr>
          <p:cNvSpPr txBox="1"/>
          <p:nvPr/>
        </p:nvSpPr>
        <p:spPr>
          <a:xfrm>
            <a:off x="5680198" y="5531404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7. 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Write the answer underneath the line </a:t>
            </a:r>
            <a:endParaRPr lang="en-GB" sz="2400" dirty="0">
              <a:effectLst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979546-DB70-41EC-88B9-42827F687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9617" y="835929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C7422A-8A61-4835-9032-B568487564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969"/>
          <a:stretch/>
        </p:blipFill>
        <p:spPr>
          <a:xfrm>
            <a:off x="658587" y="5100034"/>
            <a:ext cx="4484914" cy="16133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195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42C735A-3929-4EEF-B8FA-E73A0C1B09B9}"/>
              </a:ext>
            </a:extLst>
          </p:cNvPr>
          <p:cNvGrpSpPr/>
          <p:nvPr/>
        </p:nvGrpSpPr>
        <p:grpSpPr>
          <a:xfrm>
            <a:off x="486177" y="392443"/>
            <a:ext cx="5305023" cy="3320575"/>
            <a:chOff x="69733" y="1675299"/>
            <a:chExt cx="4956597" cy="3036557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AE55A0F2-BE3D-40B5-8CE5-549756B4EF16}"/>
                </a:ext>
              </a:extLst>
            </p:cNvPr>
            <p:cNvSpPr/>
            <p:nvPr/>
          </p:nvSpPr>
          <p:spPr>
            <a:xfrm>
              <a:off x="69733" y="2179671"/>
              <a:ext cx="4956597" cy="2532185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Talk to your partner.</a:t>
              </a:r>
            </a:p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How could we work out</a:t>
              </a:r>
            </a:p>
            <a:p>
              <a:pPr algn="ctr"/>
              <a:r>
                <a:rPr lang="en-GB" b="1" dirty="0">
                  <a:solidFill>
                    <a:srgbClr val="FF0000"/>
                  </a:solidFill>
                  <a:latin typeface="SassoonPrimaryInfant" pitchFamily="2" charset="0"/>
                </a:rPr>
                <a:t>65 add 24? </a:t>
              </a:r>
            </a:p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Do we need to count back in ones? </a:t>
              </a:r>
            </a:p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What number facts can help?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F6EFD4F-8720-427C-9D08-BCEB1A3EB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33" y="1675299"/>
              <a:ext cx="1438610" cy="100874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4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6739297" y="1406604"/>
            <a:ext cx="3429939" cy="1843799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We can add 20 by counting on 20 in 10s, and then add 4. 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2482754" y="4025379"/>
            <a:ext cx="3169035" cy="1843799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Count on two 10s from 65…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FF0000"/>
                </a:solidFill>
                <a:latin typeface="SassoonPrimaryInfant" pitchFamily="2" charset="0"/>
              </a:rPr>
              <a:t>… 75, 85. </a:t>
            </a:r>
          </a:p>
        </p:txBody>
      </p:sp>
      <p:sp>
        <p:nvSpPr>
          <p:cNvPr id="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6857705" y="4191633"/>
            <a:ext cx="3311531" cy="1843799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We know 5 + 4 is 9, so </a:t>
            </a:r>
            <a:r>
              <a:rPr lang="en-GB" b="1" dirty="0">
                <a:solidFill>
                  <a:srgbClr val="FF0000"/>
                </a:solidFill>
                <a:latin typeface="SassoonPrimaryInfant" pitchFamily="2" charset="0"/>
              </a:rPr>
              <a:t>65 + 24 is 89. </a:t>
            </a:r>
          </a:p>
        </p:txBody>
      </p:sp>
    </p:spTree>
    <p:extLst>
      <p:ext uri="{BB962C8B-B14F-4D97-AF65-F5344CB8AC3E}">
        <p14:creationId xmlns:p14="http://schemas.microsoft.com/office/powerpoint/2010/main" val="222652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387928" y="198705"/>
            <a:ext cx="4123179" cy="1741753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That’s was a lot to remember in our heads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so let’s try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FF0000"/>
                </a:solidFill>
                <a:latin typeface="SassoonPrimaryInfant" pitchFamily="2" charset="0"/>
              </a:rPr>
              <a:t>65 + 24 </a:t>
            </a: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a number line.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481A00-DB84-4D01-A233-24544B6D84FC}"/>
              </a:ext>
            </a:extLst>
          </p:cNvPr>
          <p:cNvCxnSpPr/>
          <p:nvPr/>
        </p:nvCxnSpPr>
        <p:spPr>
          <a:xfrm>
            <a:off x="1288472" y="4537364"/>
            <a:ext cx="961505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Speech Bubble: Rectangle with Corners Rounded 10">
            <a:extLst>
              <a:ext uri="{FF2B5EF4-FFF2-40B4-BE49-F238E27FC236}">
                <a16:creationId xmlns:a16="http://schemas.microsoft.com/office/drawing/2014/main" id="{7B2C422F-04C5-4CA6-8FFB-86CE4F30EF0B}"/>
              </a:ext>
            </a:extLst>
          </p:cNvPr>
          <p:cNvSpPr/>
          <p:nvPr/>
        </p:nvSpPr>
        <p:spPr>
          <a:xfrm>
            <a:off x="7541850" y="590553"/>
            <a:ext cx="3854109" cy="134990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First we draw a straight line, this is our empty number line!</a:t>
            </a:r>
            <a:endParaRPr lang="en-GB" b="1" dirty="0">
              <a:solidFill>
                <a:srgbClr val="FF0000"/>
              </a:solidFill>
              <a:latin typeface="SassoonPrimaryInfant" pitchFamily="2" charset="0"/>
            </a:endParaRPr>
          </a:p>
        </p:txBody>
      </p:sp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7541850" y="358554"/>
            <a:ext cx="3854109" cy="181390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Mark </a:t>
            </a:r>
            <a:r>
              <a:rPr lang="en-GB" b="1" dirty="0">
                <a:solidFill>
                  <a:srgbClr val="FF0000"/>
                </a:solidFill>
                <a:latin typeface="SassoonPrimaryInfant" pitchFamily="2" charset="0"/>
              </a:rPr>
              <a:t>65</a:t>
            </a: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 at the number line. That leaves lots of room for our jumps.</a:t>
            </a:r>
          </a:p>
        </p:txBody>
      </p:sp>
      <p:sp>
        <p:nvSpPr>
          <p:cNvPr id="4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7657664" y="358555"/>
            <a:ext cx="3738295" cy="18139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One big jump of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FF0000"/>
                </a:solidFill>
                <a:latin typeface="SassoonPrimaryInfant" pitchFamily="2" charset="0"/>
              </a:rPr>
              <a:t>20 to 85…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FC13E65-8092-4C8B-8D6C-D46D2963D471}"/>
                  </a:ext>
                </a:extLst>
              </p14:cNvPr>
              <p14:cNvContentPartPr/>
              <p14:nvPr/>
            </p14:nvContentPartPr>
            <p14:xfrm>
              <a:off x="1302316" y="3642535"/>
              <a:ext cx="3825000" cy="878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FC13E65-8092-4C8B-8D6C-D46D2963D4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66316" y="3606895"/>
                <a:ext cx="3896640" cy="9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F9F4FD48-5050-4A93-8CAA-5ED549E7632D}"/>
                  </a:ext>
                </a:extLst>
              </p14:cNvPr>
              <p14:cNvContentPartPr/>
              <p14:nvPr/>
            </p14:nvContentPartPr>
            <p14:xfrm>
              <a:off x="4668316" y="4779415"/>
              <a:ext cx="253080" cy="4615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F9F4FD48-5050-4A93-8CAA-5ED549E7632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32316" y="4743415"/>
                <a:ext cx="324720" cy="53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1DEE17FC-CB14-4E1D-8977-76AADB36FFC8}"/>
                  </a:ext>
                </a:extLst>
              </p14:cNvPr>
              <p14:cNvContentPartPr/>
              <p14:nvPr/>
            </p14:nvContentPartPr>
            <p14:xfrm>
              <a:off x="5014636" y="4751695"/>
              <a:ext cx="264600" cy="46044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1DEE17FC-CB14-4E1D-8977-76AADB36FF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78636" y="4715695"/>
                <a:ext cx="336240" cy="532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9D061DED-BAD2-4548-AA41-ABCC0164B012}"/>
              </a:ext>
            </a:extLst>
          </p:cNvPr>
          <p:cNvGrpSpPr/>
          <p:nvPr/>
        </p:nvGrpSpPr>
        <p:grpSpPr>
          <a:xfrm>
            <a:off x="2687956" y="2936935"/>
            <a:ext cx="397440" cy="452520"/>
            <a:chOff x="2687956" y="2936935"/>
            <a:chExt cx="397440" cy="45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06940DF-6F72-40CE-8F63-78A5A42C8AD4}"/>
                    </a:ext>
                  </a:extLst>
                </p14:cNvPr>
                <p14:cNvContentPartPr/>
                <p14:nvPr/>
              </p14:nvContentPartPr>
              <p14:xfrm>
                <a:off x="2687956" y="3172015"/>
                <a:ext cx="397440" cy="291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06940DF-6F72-40CE-8F63-78A5A42C8AD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651956" y="3136375"/>
                  <a:ext cx="46908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372A082-58FD-4A5C-9031-D0DBF012C085}"/>
                    </a:ext>
                  </a:extLst>
                </p14:cNvPr>
                <p14:cNvContentPartPr/>
                <p14:nvPr/>
              </p14:nvContentPartPr>
              <p14:xfrm>
                <a:off x="2853916" y="2936935"/>
                <a:ext cx="5760" cy="45252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372A082-58FD-4A5C-9031-D0DBF012C08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817916" y="2900935"/>
                  <a:ext cx="77400" cy="524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D958AB23-BCA9-49A0-A8D4-27B27C271FC9}"/>
                  </a:ext>
                </a:extLst>
              </p14:cNvPr>
              <p14:cNvContentPartPr/>
              <p14:nvPr/>
            </p14:nvContentPartPr>
            <p14:xfrm>
              <a:off x="3283396" y="2864935"/>
              <a:ext cx="339840" cy="477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D958AB23-BCA9-49A0-A8D4-27B27C271FC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247396" y="2828935"/>
                <a:ext cx="411480" cy="54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B04A7282-BE1C-4032-B137-485C98B92BF3}"/>
                  </a:ext>
                </a:extLst>
              </p14:cNvPr>
              <p14:cNvContentPartPr/>
              <p14:nvPr/>
            </p14:nvContentPartPr>
            <p14:xfrm>
              <a:off x="3683716" y="2881495"/>
              <a:ext cx="308520" cy="50148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B04A7282-BE1C-4032-B137-485C98B92BF3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647716" y="2845495"/>
                <a:ext cx="380160" cy="57312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Speech Bubble: Rectangle with Corners Rounded 10">
            <a:extLst>
              <a:ext uri="{FF2B5EF4-FFF2-40B4-BE49-F238E27FC236}">
                <a16:creationId xmlns:a16="http://schemas.microsoft.com/office/drawing/2014/main" id="{51B80193-6F8A-4C3D-B657-6C2FB7BF6ECC}"/>
              </a:ext>
            </a:extLst>
          </p:cNvPr>
          <p:cNvSpPr/>
          <p:nvPr/>
        </p:nvSpPr>
        <p:spPr>
          <a:xfrm>
            <a:off x="7533252" y="198705"/>
            <a:ext cx="3987118" cy="2457772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Did you remember we have to write how much we are adding on top and the answer so far underneath?</a:t>
            </a:r>
          </a:p>
        </p:txBody>
      </p:sp>
      <p:sp>
        <p:nvSpPr>
          <p:cNvPr id="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7533252" y="707237"/>
            <a:ext cx="3987118" cy="126634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Now we just need to add the ones… 4 more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C2CD7C9E-F196-416C-9AB5-55C8AB109A17}"/>
                  </a:ext>
                </a:extLst>
              </p14:cNvPr>
              <p14:cNvContentPartPr/>
              <p14:nvPr/>
            </p14:nvContentPartPr>
            <p14:xfrm>
              <a:off x="5168716" y="4045964"/>
              <a:ext cx="1691640" cy="45828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C2CD7C9E-F196-416C-9AB5-55C8AB109A1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133076" y="4009964"/>
                <a:ext cx="1763280" cy="529920"/>
              </a:xfrm>
              <a:prstGeom prst="rect">
                <a:avLst/>
              </a:prstGeom>
            </p:spPr>
          </p:pic>
        </mc:Fallback>
      </mc:AlternateContent>
      <p:grpSp>
        <p:nvGrpSpPr>
          <p:cNvPr id="45" name="Group 44">
            <a:extLst>
              <a:ext uri="{FF2B5EF4-FFF2-40B4-BE49-F238E27FC236}">
                <a16:creationId xmlns:a16="http://schemas.microsoft.com/office/drawing/2014/main" id="{F7595357-BEF9-400C-A691-FA363B13F434}"/>
              </a:ext>
            </a:extLst>
          </p:cNvPr>
          <p:cNvGrpSpPr/>
          <p:nvPr/>
        </p:nvGrpSpPr>
        <p:grpSpPr>
          <a:xfrm>
            <a:off x="5610796" y="3421855"/>
            <a:ext cx="262440" cy="317520"/>
            <a:chOff x="5610796" y="3421855"/>
            <a:chExt cx="262440" cy="317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1B037802-C9BD-414B-93EA-4EFB907BE633}"/>
                    </a:ext>
                  </a:extLst>
                </p14:cNvPr>
                <p14:cNvContentPartPr/>
                <p14:nvPr/>
              </p14:nvContentPartPr>
              <p14:xfrm>
                <a:off x="5610796" y="3615895"/>
                <a:ext cx="262440" cy="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1B037802-C9BD-414B-93EA-4EFB907BE63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575156" y="3580255"/>
                  <a:ext cx="33408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04E616F-2822-42F5-B7A4-960CEB31E30E}"/>
                    </a:ext>
                  </a:extLst>
                </p14:cNvPr>
                <p14:cNvContentPartPr/>
                <p14:nvPr/>
              </p14:nvContentPartPr>
              <p14:xfrm>
                <a:off x="5693956" y="3421855"/>
                <a:ext cx="14400" cy="3175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04E616F-2822-42F5-B7A4-960CEB31E30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658316" y="3385855"/>
                  <a:ext cx="86040" cy="38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0F59C18-3C81-4314-9898-D4BF6061693E}"/>
              </a:ext>
            </a:extLst>
          </p:cNvPr>
          <p:cNvGrpSpPr/>
          <p:nvPr/>
        </p:nvGrpSpPr>
        <p:grpSpPr>
          <a:xfrm>
            <a:off x="6054316" y="3352735"/>
            <a:ext cx="286560" cy="419760"/>
            <a:chOff x="6054316" y="3352735"/>
            <a:chExt cx="286560" cy="419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92C6B3B-8D65-4BC3-988F-3C7E20A796A5}"/>
                    </a:ext>
                  </a:extLst>
                </p14:cNvPr>
                <p14:cNvContentPartPr/>
                <p14:nvPr/>
              </p14:nvContentPartPr>
              <p14:xfrm>
                <a:off x="6054316" y="3352735"/>
                <a:ext cx="286560" cy="3247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92C6B3B-8D65-4BC3-988F-3C7E20A796A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018316" y="3316735"/>
                  <a:ext cx="358200" cy="39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082CB95-8971-4033-890D-82471D75D4E9}"/>
                    </a:ext>
                  </a:extLst>
                </p14:cNvPr>
                <p14:cNvContentPartPr/>
                <p14:nvPr/>
              </p14:nvContentPartPr>
              <p14:xfrm>
                <a:off x="6192556" y="3449575"/>
                <a:ext cx="360" cy="3229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082CB95-8971-4033-890D-82471D75D4E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156916" y="3413575"/>
                  <a:ext cx="72000" cy="394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9E818C94-EDDB-421A-8AD9-091E1C03C11E}"/>
                  </a:ext>
                </a:extLst>
              </p14:cNvPr>
              <p14:cNvContentPartPr/>
              <p14:nvPr/>
            </p14:nvContentPartPr>
            <p14:xfrm>
              <a:off x="6637876" y="4779055"/>
              <a:ext cx="222480" cy="44748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9E818C94-EDDB-421A-8AD9-091E1C03C11E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6602236" y="4743055"/>
                <a:ext cx="294120" cy="51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597FAD06-F78A-46B3-A1A4-3E0904B2A260}"/>
                  </a:ext>
                </a:extLst>
              </p14:cNvPr>
              <p14:cNvContentPartPr/>
              <p14:nvPr/>
            </p14:nvContentPartPr>
            <p14:xfrm>
              <a:off x="6978796" y="4778695"/>
              <a:ext cx="230400" cy="48492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597FAD06-F78A-46B3-A1A4-3E0904B2A26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943156" y="4742695"/>
                <a:ext cx="302040" cy="556560"/>
              </a:xfrm>
              <a:prstGeom prst="rect">
                <a:avLst/>
              </a:prstGeom>
            </p:spPr>
          </p:pic>
        </mc:Fallback>
      </mc:AlternateContent>
      <p:sp>
        <p:nvSpPr>
          <p:cNvPr id="53" name="Speech Bubble: Rectangle with Corners Rounded 10">
            <a:extLst>
              <a:ext uri="{FF2B5EF4-FFF2-40B4-BE49-F238E27FC236}">
                <a16:creationId xmlns:a16="http://schemas.microsoft.com/office/drawing/2014/main" id="{3763957B-2BEF-4A5D-BF08-4349997E3014}"/>
              </a:ext>
            </a:extLst>
          </p:cNvPr>
          <p:cNvSpPr/>
          <p:nvPr/>
        </p:nvSpPr>
        <p:spPr>
          <a:xfrm>
            <a:off x="7209196" y="4906039"/>
            <a:ext cx="4123179" cy="1741753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So now our number is not empty.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Is shows 65 + 24 = 89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13305F5-5D4F-4C26-A2A7-69FA423EA7D4}"/>
                  </a:ext>
                </a:extLst>
              </p14:cNvPr>
              <p14:cNvContentPartPr/>
              <p14:nvPr/>
            </p14:nvContentPartPr>
            <p14:xfrm>
              <a:off x="1160360" y="4731600"/>
              <a:ext cx="236520" cy="52668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13305F5-5D4F-4C26-A2A7-69FA423EA7D4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124720" y="4695960"/>
                <a:ext cx="308160" cy="59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5D2B38DC-EBDC-4846-8052-79DE4581B6A6}"/>
                  </a:ext>
                </a:extLst>
              </p14:cNvPr>
              <p14:cNvContentPartPr/>
              <p14:nvPr/>
            </p14:nvContentPartPr>
            <p14:xfrm>
              <a:off x="1534400" y="4715760"/>
              <a:ext cx="222120" cy="54288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5D2B38DC-EBDC-4846-8052-79DE4581B6A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498400" y="4679760"/>
                <a:ext cx="293760" cy="614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0380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3" grpId="0" animBg="1"/>
      <p:bldP spid="3" grpId="1" animBg="1"/>
      <p:bldP spid="4" grpId="0" animBg="1"/>
      <p:bldP spid="4" grpId="1" animBg="1"/>
      <p:bldP spid="35" grpId="0" animBg="1"/>
      <p:bldP spid="35" grpId="1" animBg="1"/>
      <p:bldP spid="6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CE4AE902-259B-4E22-A1EB-CE291F1E9E14}"/>
              </a:ext>
            </a:extLst>
          </p:cNvPr>
          <p:cNvSpPr/>
          <p:nvPr/>
        </p:nvSpPr>
        <p:spPr>
          <a:xfrm>
            <a:off x="387928" y="198705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Now let’s try 13 + 56 </a:t>
            </a:r>
          </a:p>
          <a:p>
            <a:pPr algn="ctr">
              <a:lnSpc>
                <a:spcPct val="114000"/>
              </a:lnSpc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Which number should we put at the start? Why? </a:t>
            </a:r>
          </a:p>
        </p:txBody>
      </p:sp>
      <p:sp>
        <p:nvSpPr>
          <p:cNvPr id="4" name="Speech Bubble: Rectangle with Corners Rounded 10">
            <a:extLst>
              <a:ext uri="{FF2B5EF4-FFF2-40B4-BE49-F238E27FC236}">
                <a16:creationId xmlns:a16="http://schemas.microsoft.com/office/drawing/2014/main" id="{602EC716-F224-491E-AC67-DF567DEE4410}"/>
              </a:ext>
            </a:extLst>
          </p:cNvPr>
          <p:cNvSpPr/>
          <p:nvPr/>
        </p:nvSpPr>
        <p:spPr>
          <a:xfrm>
            <a:off x="6331528" y="797419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Always put the </a:t>
            </a:r>
            <a:r>
              <a:rPr lang="en-GB" sz="2400" dirty="0">
                <a:solidFill>
                  <a:srgbClr val="253746"/>
                </a:solidFill>
                <a:latin typeface="SassoonPrimaryInfant" pitchFamily="2" charset="0"/>
              </a:rPr>
              <a:t>smaller </a:t>
            </a: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number at the start. 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That way you have less jumps to add!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56F070D9-74CB-4FF6-B669-D1C7AFFDE034}"/>
              </a:ext>
            </a:extLst>
          </p:cNvPr>
          <p:cNvSpPr/>
          <p:nvPr/>
        </p:nvSpPr>
        <p:spPr>
          <a:xfrm>
            <a:off x="6096000" y="1050659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17D6A8-5173-4076-8831-1C0AD97EF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35788" y="797418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14:cNvPr>
              <p14:cNvContentPartPr/>
              <p14:nvPr/>
            </p14:nvContentPartPr>
            <p14:xfrm>
              <a:off x="1857737" y="5450880"/>
              <a:ext cx="868068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22097" y="5415240"/>
                <a:ext cx="87523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E1B1051C-7B30-4ED7-93BD-59AFB1C61963}"/>
                  </a:ext>
                </a:extLst>
              </p14:cNvPr>
              <p14:cNvContentPartPr/>
              <p14:nvPr/>
            </p14:nvContentPartPr>
            <p14:xfrm>
              <a:off x="1491257" y="5674800"/>
              <a:ext cx="293760" cy="5094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E1B1051C-7B30-4ED7-93BD-59AFB1C6196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5617" y="5638800"/>
                <a:ext cx="365400" cy="58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1A04EEC-F7E6-437D-94E4-C55E56917CDB}"/>
                  </a:ext>
                </a:extLst>
              </p14:cNvPr>
              <p14:cNvContentPartPr/>
              <p14:nvPr/>
            </p14:nvContentPartPr>
            <p14:xfrm>
              <a:off x="1987697" y="5631240"/>
              <a:ext cx="237240" cy="55332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1A04EEC-F7E6-437D-94E4-C55E56917CD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52057" y="5595600"/>
                <a:ext cx="308880" cy="62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1397DD4-B36A-48EC-BE4E-FE90ECE0E7BD}"/>
                  </a:ext>
                </a:extLst>
              </p14:cNvPr>
              <p14:cNvContentPartPr/>
              <p14:nvPr/>
            </p14:nvContentPartPr>
            <p14:xfrm>
              <a:off x="1828937" y="4396440"/>
              <a:ext cx="3907080" cy="9885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1397DD4-B36A-48EC-BE4E-FE90ECE0E7B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792937" y="4360440"/>
                <a:ext cx="3978720" cy="1060200"/>
              </a:xfrm>
              <a:prstGeom prst="rect">
                <a:avLst/>
              </a:prstGeom>
            </p:spPr>
          </p:pic>
        </mc:Fallback>
      </mc:AlternateContent>
      <p:grpSp>
        <p:nvGrpSpPr>
          <p:cNvPr id="60" name="Group 59">
            <a:extLst>
              <a:ext uri="{FF2B5EF4-FFF2-40B4-BE49-F238E27FC236}">
                <a16:creationId xmlns:a16="http://schemas.microsoft.com/office/drawing/2014/main" id="{DDB48124-545C-4F69-8258-3DF89D599493}"/>
              </a:ext>
            </a:extLst>
          </p:cNvPr>
          <p:cNvGrpSpPr/>
          <p:nvPr/>
        </p:nvGrpSpPr>
        <p:grpSpPr>
          <a:xfrm>
            <a:off x="3250880" y="3730080"/>
            <a:ext cx="493920" cy="477720"/>
            <a:chOff x="3250880" y="3730080"/>
            <a:chExt cx="493920" cy="477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50FA1F6E-7113-4868-AAA4-25862F599C95}"/>
                    </a:ext>
                  </a:extLst>
                </p14:cNvPr>
                <p14:cNvContentPartPr/>
                <p14:nvPr/>
              </p14:nvContentPartPr>
              <p14:xfrm>
                <a:off x="3250880" y="3991080"/>
                <a:ext cx="332640" cy="298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0FA1F6E-7113-4868-AAA4-25862F599C95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14880" y="3955440"/>
                  <a:ext cx="40428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82420295-65B5-4B96-B2BC-B8E657165F9B}"/>
                    </a:ext>
                  </a:extLst>
                </p14:cNvPr>
                <p14:cNvContentPartPr/>
                <p14:nvPr/>
              </p14:nvContentPartPr>
              <p14:xfrm>
                <a:off x="3365360" y="3817200"/>
                <a:ext cx="18720" cy="3906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2420295-65B5-4B96-B2BC-B8E657165F9B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329360" y="3781560"/>
                  <a:ext cx="90360" cy="46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88BE14DD-B052-4E88-ABED-D10C953BD160}"/>
                    </a:ext>
                  </a:extLst>
                </p14:cNvPr>
                <p14:cNvContentPartPr/>
                <p14:nvPr/>
              </p14:nvContentPartPr>
              <p14:xfrm>
                <a:off x="3744440" y="3730080"/>
                <a:ext cx="360" cy="4633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88BE14DD-B052-4E88-ABED-D10C953BD16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708800" y="3694080"/>
                  <a:ext cx="72000" cy="534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F19E377E-D8B8-41C6-A758-1F129EBF6576}"/>
                  </a:ext>
                </a:extLst>
              </p14:cNvPr>
              <p14:cNvContentPartPr/>
              <p14:nvPr/>
            </p14:nvContentPartPr>
            <p14:xfrm>
              <a:off x="3943880" y="3797220"/>
              <a:ext cx="237960" cy="33660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F19E377E-D8B8-41C6-A758-1F129EBF657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907880" y="3761580"/>
                <a:ext cx="30960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DF901160-9B81-4401-BFB8-3CB1B42BDD3C}"/>
                  </a:ext>
                </a:extLst>
              </p14:cNvPr>
              <p14:cNvContentPartPr/>
              <p14:nvPr/>
            </p14:nvContentPartPr>
            <p14:xfrm>
              <a:off x="5543720" y="5674800"/>
              <a:ext cx="249120" cy="540720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DF901160-9B81-4401-BFB8-3CB1B42BDD3C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507720" y="5638800"/>
                <a:ext cx="320760" cy="61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7EFC9629-77EB-423F-9B18-71E54D7775C9}"/>
                  </a:ext>
                </a:extLst>
              </p14:cNvPr>
              <p14:cNvContentPartPr/>
              <p14:nvPr/>
            </p14:nvContentPartPr>
            <p14:xfrm>
              <a:off x="5946437" y="5675340"/>
              <a:ext cx="251640" cy="539640"/>
            </p14:xfrm>
          </p:contentPart>
        </mc:Choice>
        <mc:Fallback xmlns=""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7EFC9629-77EB-423F-9B18-71E54D7775C9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910797" y="5639340"/>
                <a:ext cx="323280" cy="61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BB4EF96C-4DA4-4EE0-BA0E-F1E4F3F5F465}"/>
                  </a:ext>
                </a:extLst>
              </p14:cNvPr>
              <p14:cNvContentPartPr/>
              <p14:nvPr/>
            </p14:nvContentPartPr>
            <p14:xfrm>
              <a:off x="5718320" y="4643400"/>
              <a:ext cx="1997280" cy="748440"/>
            </p14:xfrm>
          </p:contentPart>
        </mc:Choice>
        <mc:Fallback xmlns=""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BB4EF96C-4DA4-4EE0-BA0E-F1E4F3F5F465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682320" y="4607760"/>
                <a:ext cx="2068920" cy="82008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3267A290-54FE-4A57-988B-EB3C5B4E04E7}"/>
              </a:ext>
            </a:extLst>
          </p:cNvPr>
          <p:cNvGrpSpPr/>
          <p:nvPr/>
        </p:nvGrpSpPr>
        <p:grpSpPr>
          <a:xfrm>
            <a:off x="6371720" y="3976680"/>
            <a:ext cx="347760" cy="375840"/>
            <a:chOff x="6371720" y="3976680"/>
            <a:chExt cx="347760" cy="37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95FB29B-CA00-48C1-AF85-B37B3BA636E1}"/>
                    </a:ext>
                  </a:extLst>
                </p14:cNvPr>
                <p14:cNvContentPartPr/>
                <p14:nvPr/>
              </p14:nvContentPartPr>
              <p14:xfrm>
                <a:off x="6371720" y="4194480"/>
                <a:ext cx="347760" cy="3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95FB29B-CA00-48C1-AF85-B37B3BA636E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335720" y="4158840"/>
                  <a:ext cx="4194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88BF17E-5678-4962-B19C-CA13D85D1345}"/>
                    </a:ext>
                  </a:extLst>
                </p14:cNvPr>
                <p14:cNvContentPartPr/>
                <p14:nvPr/>
              </p14:nvContentPartPr>
              <p14:xfrm>
                <a:off x="6531200" y="3976680"/>
                <a:ext cx="360" cy="37584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88BF17E-5678-4962-B19C-CA13D85D1345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495560" y="3941040"/>
                  <a:ext cx="72000" cy="447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9" name="Ink 68">
                <a:extLst>
                  <a:ext uri="{FF2B5EF4-FFF2-40B4-BE49-F238E27FC236}">
                    <a16:creationId xmlns:a16="http://schemas.microsoft.com/office/drawing/2014/main" id="{EE46B4B3-1C57-4170-B31B-7916BF6FCCEA}"/>
                  </a:ext>
                </a:extLst>
              </p14:cNvPr>
              <p14:cNvContentPartPr/>
              <p14:nvPr/>
            </p14:nvContentPartPr>
            <p14:xfrm>
              <a:off x="6840297" y="3872460"/>
              <a:ext cx="161640" cy="584280"/>
            </p14:xfrm>
          </p:contentPart>
        </mc:Choice>
        <mc:Fallback xmlns="">
          <p:pic>
            <p:nvPicPr>
              <p:cNvPr id="69" name="Ink 68">
                <a:extLst>
                  <a:ext uri="{FF2B5EF4-FFF2-40B4-BE49-F238E27FC236}">
                    <a16:creationId xmlns:a16="http://schemas.microsoft.com/office/drawing/2014/main" id="{EE46B4B3-1C57-4170-B31B-7916BF6FCCE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804657" y="3836820"/>
                <a:ext cx="233280" cy="65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70" name="Ink 69">
                <a:extLst>
                  <a:ext uri="{FF2B5EF4-FFF2-40B4-BE49-F238E27FC236}">
                    <a16:creationId xmlns:a16="http://schemas.microsoft.com/office/drawing/2014/main" id="{F39AB1B7-15D3-4B7D-AFC7-221C70AE8972}"/>
                  </a:ext>
                </a:extLst>
              </p14:cNvPr>
              <p14:cNvContentPartPr/>
              <p14:nvPr/>
            </p14:nvContentPartPr>
            <p14:xfrm>
              <a:off x="7531640" y="5689560"/>
              <a:ext cx="207720" cy="497880"/>
            </p14:xfrm>
          </p:contentPart>
        </mc:Choice>
        <mc:Fallback xmlns="">
          <p:pic>
            <p:nvPicPr>
              <p:cNvPr id="70" name="Ink 69">
                <a:extLst>
                  <a:ext uri="{FF2B5EF4-FFF2-40B4-BE49-F238E27FC236}">
                    <a16:creationId xmlns:a16="http://schemas.microsoft.com/office/drawing/2014/main" id="{F39AB1B7-15D3-4B7D-AFC7-221C70AE8972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495640" y="5653560"/>
                <a:ext cx="279360" cy="56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F0A51687-9ACD-46A1-AC89-6E847B23BE86}"/>
                  </a:ext>
                </a:extLst>
              </p14:cNvPr>
              <p14:cNvContentPartPr/>
              <p14:nvPr/>
            </p14:nvContentPartPr>
            <p14:xfrm>
              <a:off x="7877240" y="5645280"/>
              <a:ext cx="225360" cy="463680"/>
            </p14:xfrm>
          </p:contentPart>
        </mc:Choice>
        <mc:Fallback xmlns=""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F0A51687-9ACD-46A1-AC89-6E847B23BE8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841600" y="5609640"/>
                <a:ext cx="297000" cy="535320"/>
              </a:xfrm>
              <a:prstGeom prst="rect">
                <a:avLst/>
              </a:prstGeom>
            </p:spPr>
          </p:pic>
        </mc:Fallback>
      </mc:AlternateContent>
      <p:sp>
        <p:nvSpPr>
          <p:cNvPr id="72" name="Speech Bubble: Rectangle with Corners Rounded 10">
            <a:extLst>
              <a:ext uri="{FF2B5EF4-FFF2-40B4-BE49-F238E27FC236}">
                <a16:creationId xmlns:a16="http://schemas.microsoft.com/office/drawing/2014/main" id="{692451E7-420B-4D3D-AD00-ED25E82E710B}"/>
              </a:ext>
            </a:extLst>
          </p:cNvPr>
          <p:cNvSpPr/>
          <p:nvPr/>
        </p:nvSpPr>
        <p:spPr>
          <a:xfrm>
            <a:off x="8708542" y="3669830"/>
            <a:ext cx="3331029" cy="134779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56 + 13 = 69 </a:t>
            </a:r>
          </a:p>
        </p:txBody>
      </p:sp>
    </p:spTree>
    <p:extLst>
      <p:ext uri="{BB962C8B-B14F-4D97-AF65-F5344CB8AC3E}">
        <p14:creationId xmlns:p14="http://schemas.microsoft.com/office/powerpoint/2010/main" val="374918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with Corners Rounded 10">
            <a:extLst>
              <a:ext uri="{FF2B5EF4-FFF2-40B4-BE49-F238E27FC236}">
                <a16:creationId xmlns:a16="http://schemas.microsoft.com/office/drawing/2014/main" id="{F017B6B6-4DB9-45F3-BA36-ED0224EA4EC5}"/>
              </a:ext>
            </a:extLst>
          </p:cNvPr>
          <p:cNvSpPr/>
          <p:nvPr/>
        </p:nvSpPr>
        <p:spPr>
          <a:xfrm>
            <a:off x="436034" y="882986"/>
            <a:ext cx="5231191" cy="38777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000" b="1" dirty="0">
                <a:solidFill>
                  <a:srgbClr val="253746"/>
                </a:solidFill>
                <a:latin typeface="SassoonPrimaryInfant" pitchFamily="2" charset="0"/>
              </a:rPr>
              <a:t>We will try 2 more together, watch all of the steps carefully on the Flipchart…</a:t>
            </a:r>
          </a:p>
          <a:p>
            <a:pPr algn="ctr">
              <a:lnSpc>
                <a:spcPct val="114000"/>
              </a:lnSpc>
            </a:pPr>
            <a:endParaRPr lang="en-GB" sz="20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000" b="1" dirty="0">
                <a:solidFill>
                  <a:srgbClr val="253746"/>
                </a:solidFill>
                <a:latin typeface="SassoonPrimaryInfant" pitchFamily="2" charset="0"/>
              </a:rPr>
              <a:t>After, can you tell me all of the instructions for using an empty number line?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B31670-0337-4A3A-B43A-2446CD0734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1675" y="687802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53C44A-2435-4BBF-B976-817FDF396927}"/>
              </a:ext>
            </a:extLst>
          </p:cNvPr>
          <p:cNvSpPr txBox="1"/>
          <p:nvPr/>
        </p:nvSpPr>
        <p:spPr>
          <a:xfrm>
            <a:off x="7126515" y="698320"/>
            <a:ext cx="40785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Write the number sentence</a:t>
            </a:r>
          </a:p>
          <a:p>
            <a:pPr marL="342900" indent="-342900">
              <a:buAutoNum type="arabicPeriod"/>
            </a:pPr>
            <a:endParaRPr lang="en-GB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E74F19-FB03-41D9-8BA6-330A234F593D}"/>
              </a:ext>
            </a:extLst>
          </p:cNvPr>
          <p:cNvSpPr txBox="1"/>
          <p:nvPr/>
        </p:nvSpPr>
        <p:spPr>
          <a:xfrm>
            <a:off x="7126515" y="1484195"/>
            <a:ext cx="61032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2. Draw a straight line </a:t>
            </a:r>
          </a:p>
          <a:p>
            <a:pPr marL="342900" indent="-342900">
              <a:buAutoNum type="arabicPeriod"/>
            </a:pPr>
            <a:endParaRPr lang="en-GB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1B0E12-D687-43A1-B405-BC0FCC0DE70D}"/>
              </a:ext>
            </a:extLst>
          </p:cNvPr>
          <p:cNvSpPr txBox="1"/>
          <p:nvPr/>
        </p:nvSpPr>
        <p:spPr>
          <a:xfrm>
            <a:off x="7126515" y="2238856"/>
            <a:ext cx="44849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1800" b="1" kern="1200" dirty="0">
                <a:solidFill>
                  <a:srgbClr val="253746"/>
                </a:solidFill>
                <a:effectLst/>
                <a:latin typeface="SassoonPrimaryInfant" pitchFamily="2" charset="0"/>
                <a:ea typeface="+mn-ea"/>
                <a:cs typeface="+mn-cs"/>
              </a:rPr>
              <a:t>3. Write the first number at the start of the number line </a:t>
            </a:r>
            <a:endParaRPr lang="en-GB" sz="1800" dirty="0">
              <a:effectLst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22236B-D6EE-4D95-B670-61D625622877}"/>
              </a:ext>
            </a:extLst>
          </p:cNvPr>
          <p:cNvSpPr txBox="1"/>
          <p:nvPr/>
        </p:nvSpPr>
        <p:spPr>
          <a:xfrm>
            <a:off x="7126515" y="3244334"/>
            <a:ext cx="3820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1800" b="1" kern="1200" dirty="0">
                <a:solidFill>
                  <a:srgbClr val="253746"/>
                </a:solidFill>
                <a:effectLst/>
                <a:latin typeface="SassoonPrimaryInfant" pitchFamily="2" charset="0"/>
                <a:ea typeface="+mn-ea"/>
                <a:cs typeface="+mn-cs"/>
              </a:rPr>
              <a:t>4. Add the tens </a:t>
            </a:r>
            <a:endParaRPr lang="en-GB" sz="1800" dirty="0">
              <a:effectLst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F98EA0-1E09-43B1-9057-41A5EE92A59B}"/>
              </a:ext>
            </a:extLst>
          </p:cNvPr>
          <p:cNvSpPr txBox="1"/>
          <p:nvPr/>
        </p:nvSpPr>
        <p:spPr>
          <a:xfrm>
            <a:off x="7126515" y="3972813"/>
            <a:ext cx="42526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1800" b="1" kern="1200" dirty="0">
                <a:solidFill>
                  <a:srgbClr val="253746"/>
                </a:solidFill>
                <a:effectLst/>
                <a:latin typeface="SassoonPrimaryInfant" pitchFamily="2" charset="0"/>
                <a:ea typeface="+mn-ea"/>
                <a:cs typeface="+mn-cs"/>
              </a:rPr>
              <a:t>5. Write the answer underneath the line </a:t>
            </a:r>
            <a:endParaRPr lang="en-GB" sz="1800" dirty="0">
              <a:effectLst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1190AB-36E8-48F1-832F-4A026207BFDB}"/>
              </a:ext>
            </a:extLst>
          </p:cNvPr>
          <p:cNvSpPr txBox="1"/>
          <p:nvPr/>
        </p:nvSpPr>
        <p:spPr>
          <a:xfrm>
            <a:off x="7126515" y="5000454"/>
            <a:ext cx="66185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6. Add the ones</a:t>
            </a:r>
            <a:r>
              <a:rPr lang="en-GB" sz="1800" b="1" kern="1200" dirty="0">
                <a:solidFill>
                  <a:srgbClr val="253746"/>
                </a:solidFill>
                <a:effectLst/>
                <a:latin typeface="SassoonPrimaryInfant" pitchFamily="2" charset="0"/>
                <a:ea typeface="+mn-ea"/>
                <a:cs typeface="+mn-cs"/>
              </a:rPr>
              <a:t> </a:t>
            </a:r>
            <a:endParaRPr lang="en-GB" sz="180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486695-5638-4F75-B5FF-B1581C91080C}"/>
              </a:ext>
            </a:extLst>
          </p:cNvPr>
          <p:cNvSpPr txBox="1"/>
          <p:nvPr/>
        </p:nvSpPr>
        <p:spPr>
          <a:xfrm>
            <a:off x="7126515" y="5706770"/>
            <a:ext cx="42526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7. </a:t>
            </a:r>
            <a:r>
              <a:rPr lang="en-GB" sz="1800" b="1" kern="1200" dirty="0">
                <a:solidFill>
                  <a:srgbClr val="253746"/>
                </a:solidFill>
                <a:effectLst/>
                <a:latin typeface="SassoonPrimaryInfant" pitchFamily="2" charset="0"/>
                <a:ea typeface="+mn-ea"/>
                <a:cs typeface="+mn-cs"/>
              </a:rPr>
              <a:t>Write the answer underneath the line </a:t>
            </a:r>
            <a:endParaRPr lang="en-GB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092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15" grpId="0"/>
      <p:bldP spid="17" grpId="0"/>
      <p:bldP spid="1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3683-2B9F-44BE-A969-B99886AF5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57" y="144596"/>
            <a:ext cx="11923485" cy="666766"/>
          </a:xfrm>
        </p:spPr>
        <p:txBody>
          <a:bodyPr>
            <a:norm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Draw your own empty number lines to solve these addition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F9660-DC08-4D87-BF03-71C116D1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3564" y="107239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1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23 + 4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33 + 6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13 + 12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26 + 21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42 + 15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31 + 25</a:t>
            </a:r>
          </a:p>
          <a:p>
            <a:pPr marL="0" indent="0">
              <a:buNone/>
            </a:pPr>
            <a:endParaRPr lang="en-GB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2780A-9C8F-42B2-ABF4-FCDC653D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01044" y="107239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assoonPrimaryInfant" pitchFamily="2" charset="0"/>
              </a:rPr>
              <a:t>Group 2</a:t>
            </a:r>
          </a:p>
          <a:p>
            <a:pPr marL="0" indent="0">
              <a:buNone/>
            </a:pPr>
            <a:endParaRPr lang="en-GB" sz="1400" b="1" dirty="0">
              <a:latin typeface="SassoonPrimaryInfant" pitchFamily="2" charset="0"/>
            </a:endParaRP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35 + 24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46 +  32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51 + 37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62 + 26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25 + 54</a:t>
            </a:r>
          </a:p>
          <a:p>
            <a:pPr marL="0" indent="0">
              <a:buNone/>
            </a:pPr>
            <a:r>
              <a:rPr lang="en-GB" dirty="0">
                <a:latin typeface="SassoonPrimaryInfant" pitchFamily="2" charset="0"/>
              </a:rPr>
              <a:t>27 + 31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FE324D-F53D-4BE8-9667-C8E69A16930D}"/>
              </a:ext>
            </a:extLst>
          </p:cNvPr>
          <p:cNvSpPr txBox="1"/>
          <p:nvPr/>
        </p:nvSpPr>
        <p:spPr>
          <a:xfrm>
            <a:off x="5680199" y="1144701"/>
            <a:ext cx="57512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Write the number sentence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3ED888-470C-412E-8642-7EDA0C8FFBF2}"/>
              </a:ext>
            </a:extLst>
          </p:cNvPr>
          <p:cNvSpPr txBox="1"/>
          <p:nvPr/>
        </p:nvSpPr>
        <p:spPr>
          <a:xfrm>
            <a:off x="5680199" y="1765442"/>
            <a:ext cx="44849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2. Draw a straight line </a:t>
            </a:r>
          </a:p>
          <a:p>
            <a:pPr marL="342900" indent="-342900">
              <a:buAutoNum type="arabicPeriod"/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9606DE-7211-4828-92CF-780ED4B01DAC}"/>
              </a:ext>
            </a:extLst>
          </p:cNvPr>
          <p:cNvSpPr txBox="1"/>
          <p:nvPr/>
        </p:nvSpPr>
        <p:spPr>
          <a:xfrm>
            <a:off x="5680199" y="2394802"/>
            <a:ext cx="60197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3. Write the first number at the start of the number line </a:t>
            </a:r>
            <a:endParaRPr lang="en-GB" sz="240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6F0423-2EE7-4B2C-8F22-93FD8C2A1BB9}"/>
              </a:ext>
            </a:extLst>
          </p:cNvPr>
          <p:cNvSpPr txBox="1"/>
          <p:nvPr/>
        </p:nvSpPr>
        <p:spPr>
          <a:xfrm>
            <a:off x="5680198" y="3480377"/>
            <a:ext cx="38208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4. Add the tens </a:t>
            </a:r>
            <a:endParaRPr lang="en-GB" sz="2400" dirty="0"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D38F42-976F-42A9-8B6B-BC0336C1E958}"/>
              </a:ext>
            </a:extLst>
          </p:cNvPr>
          <p:cNvSpPr txBox="1"/>
          <p:nvPr/>
        </p:nvSpPr>
        <p:spPr>
          <a:xfrm>
            <a:off x="5680199" y="4103282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5. Write the answer underneath the line </a:t>
            </a:r>
            <a:endParaRPr lang="en-GB" sz="2400" dirty="0"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8E4C0F-532E-4E94-97DF-20EF09495290}"/>
              </a:ext>
            </a:extLst>
          </p:cNvPr>
          <p:cNvSpPr txBox="1"/>
          <p:nvPr/>
        </p:nvSpPr>
        <p:spPr>
          <a:xfrm>
            <a:off x="5680199" y="4825980"/>
            <a:ext cx="44849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6. Add the ones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 </a:t>
            </a:r>
            <a:endParaRPr lang="en-GB" sz="2400" dirty="0"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10716E-5883-40E7-A4B7-19606417F66D}"/>
              </a:ext>
            </a:extLst>
          </p:cNvPr>
          <p:cNvSpPr txBox="1"/>
          <p:nvPr/>
        </p:nvSpPr>
        <p:spPr>
          <a:xfrm>
            <a:off x="5680198" y="5531404"/>
            <a:ext cx="60197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eaLnBrk="1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7. </a:t>
            </a:r>
            <a:r>
              <a:rPr lang="en-GB" sz="2400" b="1" kern="1200" dirty="0">
                <a:solidFill>
                  <a:srgbClr val="253746"/>
                </a:solidFill>
                <a:effectLst/>
                <a:latin typeface="SassoonPrimaryInfant" pitchFamily="2" charset="0"/>
              </a:rPr>
              <a:t>Write the answer underneath the line </a:t>
            </a:r>
            <a:endParaRPr lang="en-GB" sz="2400" dirty="0">
              <a:effectLst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979546-DB70-41EC-88B9-42827F687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9617" y="835929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7E20D5-2D76-41F0-8847-36BE0755E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518" y="5102532"/>
            <a:ext cx="3612523" cy="11840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556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77A442-7A66-4A36-9564-B86B38E80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9" y="1974344"/>
            <a:ext cx="6897063" cy="43630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7B1166-362B-4B08-97AC-5A48291FCD2F}"/>
              </a:ext>
            </a:extLst>
          </p:cNvPr>
          <p:cNvSpPr txBox="1"/>
          <p:nvPr/>
        </p:nvSpPr>
        <p:spPr>
          <a:xfrm>
            <a:off x="501720" y="556552"/>
            <a:ext cx="3155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u="sng" dirty="0">
                <a:solidFill>
                  <a:schemeClr val="accent1">
                    <a:lumMod val="50000"/>
                  </a:schemeClr>
                </a:solidFill>
                <a:latin typeface="SassoonPrimaryInfant" pitchFamily="2" charset="0"/>
              </a:rPr>
              <a:t> </a:t>
            </a:r>
            <a:endParaRPr lang="en-GB" sz="32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1F27224-A396-4159-9142-D2D8A2F1DF9A}"/>
              </a:ext>
            </a:extLst>
          </p:cNvPr>
          <p:cNvGrpSpPr/>
          <p:nvPr/>
        </p:nvGrpSpPr>
        <p:grpSpPr>
          <a:xfrm>
            <a:off x="486178" y="392443"/>
            <a:ext cx="4543022" cy="3375993"/>
            <a:chOff x="69733" y="1675299"/>
            <a:chExt cx="5096477" cy="3087235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08AE31B0-9E32-43E5-8EAA-EED62B3D60E2}"/>
                </a:ext>
              </a:extLst>
            </p:cNvPr>
            <p:cNvSpPr/>
            <p:nvPr/>
          </p:nvSpPr>
          <p:spPr>
            <a:xfrm>
              <a:off x="69733" y="2179671"/>
              <a:ext cx="5096477" cy="2582863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b="1" dirty="0">
                  <a:solidFill>
                    <a:schemeClr val="bg2">
                      <a:lumMod val="25000"/>
                    </a:schemeClr>
                  </a:solidFill>
                  <a:latin typeface="SassoonPrimaryInfant" pitchFamily="2" charset="0"/>
                </a:rPr>
                <a:t>Tell a partner how you would solve this using an empty number line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F7ECD1-B856-4A95-9C5C-0A9324289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33" y="1675299"/>
              <a:ext cx="1438610" cy="100874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317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10">
            <a:extLst>
              <a:ext uri="{FF2B5EF4-FFF2-40B4-BE49-F238E27FC236}">
                <a16:creationId xmlns:a16="http://schemas.microsoft.com/office/drawing/2014/main" id="{CE4AE902-259B-4E22-A1EB-CE291F1E9E14}"/>
              </a:ext>
            </a:extLst>
          </p:cNvPr>
          <p:cNvSpPr/>
          <p:nvPr/>
        </p:nvSpPr>
        <p:spPr>
          <a:xfrm>
            <a:off x="387928" y="198705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Let’s try 22 + 36 </a:t>
            </a:r>
          </a:p>
          <a:p>
            <a:pPr algn="ctr">
              <a:lnSpc>
                <a:spcPct val="114000"/>
              </a:lnSpc>
            </a:pPr>
            <a:endParaRPr lang="en-GB" sz="2400" b="1" dirty="0">
              <a:solidFill>
                <a:srgbClr val="253746"/>
              </a:solidFill>
              <a:latin typeface="SassoonPrimaryInfant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Which number should we put at the start? Why? </a:t>
            </a:r>
          </a:p>
        </p:txBody>
      </p:sp>
      <p:sp>
        <p:nvSpPr>
          <p:cNvPr id="4" name="Speech Bubble: Rectangle with Corners Rounded 10">
            <a:extLst>
              <a:ext uri="{FF2B5EF4-FFF2-40B4-BE49-F238E27FC236}">
                <a16:creationId xmlns:a16="http://schemas.microsoft.com/office/drawing/2014/main" id="{602EC716-F224-491E-AC67-DF567DEE4410}"/>
              </a:ext>
            </a:extLst>
          </p:cNvPr>
          <p:cNvSpPr/>
          <p:nvPr/>
        </p:nvSpPr>
        <p:spPr>
          <a:xfrm>
            <a:off x="6545600" y="791213"/>
            <a:ext cx="4532415" cy="263158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Always put the </a:t>
            </a:r>
            <a:r>
              <a:rPr lang="en-GB" sz="2400" dirty="0">
                <a:solidFill>
                  <a:srgbClr val="253746"/>
                </a:solidFill>
                <a:latin typeface="SassoonPrimaryInfant" pitchFamily="2" charset="0"/>
              </a:rPr>
              <a:t>smaller </a:t>
            </a: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number at the start. </a:t>
            </a:r>
          </a:p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That way you have less jumps to add!</a:t>
            </a:r>
          </a:p>
        </p:txBody>
      </p:sp>
      <p:sp>
        <p:nvSpPr>
          <p:cNvPr id="5" name="Speech Bubble: Rectangle with Corners Rounded 10">
            <a:extLst>
              <a:ext uri="{FF2B5EF4-FFF2-40B4-BE49-F238E27FC236}">
                <a16:creationId xmlns:a16="http://schemas.microsoft.com/office/drawing/2014/main" id="{56F070D9-74CB-4FF6-B669-D1C7AFFDE034}"/>
              </a:ext>
            </a:extLst>
          </p:cNvPr>
          <p:cNvSpPr/>
          <p:nvPr/>
        </p:nvSpPr>
        <p:spPr>
          <a:xfrm>
            <a:off x="6212088" y="1036710"/>
            <a:ext cx="5231191" cy="212510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SassoonPrimaryInfant" pitchFamily="2" charset="0"/>
              </a:rPr>
              <a:t>On your whiteboards, copy the steps from the board to practise using an empty number line.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17D6A8-5173-4076-8831-1C0AD97EF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35788" y="797418"/>
            <a:ext cx="1119559" cy="11195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14:cNvPr>
              <p14:cNvContentPartPr/>
              <p14:nvPr/>
            </p14:nvContentPartPr>
            <p14:xfrm>
              <a:off x="1857737" y="5450880"/>
              <a:ext cx="868068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6519B3B-76A3-49DA-B234-7C4F8B0A2B1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22097" y="5415240"/>
                <a:ext cx="8752320" cy="72000"/>
              </a:xfrm>
              <a:prstGeom prst="rect">
                <a:avLst/>
              </a:prstGeom>
            </p:spPr>
          </p:pic>
        </mc:Fallback>
      </mc:AlternateContent>
      <p:sp>
        <p:nvSpPr>
          <p:cNvPr id="72" name="Speech Bubble: Rectangle with Corners Rounded 10">
            <a:extLst>
              <a:ext uri="{FF2B5EF4-FFF2-40B4-BE49-F238E27FC236}">
                <a16:creationId xmlns:a16="http://schemas.microsoft.com/office/drawing/2014/main" id="{692451E7-420B-4D3D-AD00-ED25E82E710B}"/>
              </a:ext>
            </a:extLst>
          </p:cNvPr>
          <p:cNvSpPr/>
          <p:nvPr/>
        </p:nvSpPr>
        <p:spPr>
          <a:xfrm>
            <a:off x="8708542" y="3669830"/>
            <a:ext cx="3331029" cy="1347790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400" b="1" dirty="0">
                <a:solidFill>
                  <a:srgbClr val="253746"/>
                </a:solidFill>
                <a:latin typeface="SassoonPrimaryInfant" pitchFamily="2" charset="0"/>
              </a:rPr>
              <a:t>22 + 36 = 58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9069535-FD2E-4631-9FF0-0971CB6D26BD}"/>
                  </a:ext>
                </a:extLst>
              </p14:cNvPr>
              <p14:cNvContentPartPr/>
              <p14:nvPr/>
            </p14:nvContentPartPr>
            <p14:xfrm>
              <a:off x="1814956" y="5678695"/>
              <a:ext cx="210600" cy="627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9069535-FD2E-4631-9FF0-0971CB6D26B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78956" y="5643055"/>
                <a:ext cx="282240" cy="69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65100B4-06B2-4BD3-AA4C-A0A6C756C59F}"/>
                  </a:ext>
                </a:extLst>
              </p14:cNvPr>
              <p14:cNvContentPartPr/>
              <p14:nvPr/>
            </p14:nvContentPartPr>
            <p14:xfrm>
              <a:off x="2241916" y="5721535"/>
              <a:ext cx="185040" cy="585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65100B4-06B2-4BD3-AA4C-A0A6C756C59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206276" y="5685535"/>
                <a:ext cx="256680" cy="65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1A76AB0C-07EE-4981-9628-CB4B2B8EEFF6}"/>
                  </a:ext>
                </a:extLst>
              </p14:cNvPr>
              <p14:cNvContentPartPr/>
              <p14:nvPr/>
            </p14:nvContentPartPr>
            <p14:xfrm>
              <a:off x="1902793" y="4030898"/>
              <a:ext cx="3447720" cy="14284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A76AB0C-07EE-4981-9628-CB4B2B8EEFF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66793" y="3994898"/>
                <a:ext cx="3519360" cy="150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34232AF-6C45-4E7F-8356-941C73E195EE}"/>
                  </a:ext>
                </a:extLst>
              </p14:cNvPr>
              <p14:cNvContentPartPr/>
              <p14:nvPr/>
            </p14:nvContentPartPr>
            <p14:xfrm>
              <a:off x="3671116" y="3170215"/>
              <a:ext cx="428400" cy="4053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34232AF-6C45-4E7F-8356-941C73E195E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635476" y="3134575"/>
                <a:ext cx="500040" cy="477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65FD0E9A-749C-4174-807A-052F5690132A}"/>
              </a:ext>
            </a:extLst>
          </p:cNvPr>
          <p:cNvGrpSpPr/>
          <p:nvPr/>
        </p:nvGrpSpPr>
        <p:grpSpPr>
          <a:xfrm>
            <a:off x="3227596" y="3116935"/>
            <a:ext cx="1290960" cy="567000"/>
            <a:chOff x="3227596" y="3116935"/>
            <a:chExt cx="1290960" cy="567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6060896B-1AFD-4B20-93C0-8604202AC13F}"/>
                    </a:ext>
                  </a:extLst>
                </p14:cNvPr>
                <p14:cNvContentPartPr/>
                <p14:nvPr/>
              </p14:nvContentPartPr>
              <p14:xfrm>
                <a:off x="3227596" y="3505015"/>
                <a:ext cx="251640" cy="3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6060896B-1AFD-4B20-93C0-8604202AC13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191956" y="3469015"/>
                  <a:ext cx="32328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12D13ED-99DE-49E1-B329-68505D4D622E}"/>
                    </a:ext>
                  </a:extLst>
                </p14:cNvPr>
                <p14:cNvContentPartPr/>
                <p14:nvPr/>
              </p14:nvContentPartPr>
              <p14:xfrm>
                <a:off x="3311116" y="3339055"/>
                <a:ext cx="15120" cy="3448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12D13ED-99DE-49E1-B329-68505D4D622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275116" y="3303055"/>
                  <a:ext cx="86760" cy="41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9655F68-4E76-4B23-8835-9A164307A6D8}"/>
                    </a:ext>
                  </a:extLst>
                </p14:cNvPr>
                <p14:cNvContentPartPr/>
                <p14:nvPr/>
              </p14:nvContentPartPr>
              <p14:xfrm>
                <a:off x="4266556" y="3116935"/>
                <a:ext cx="252000" cy="4600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9655F68-4E76-4B23-8835-9A164307A6D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230556" y="3081295"/>
                  <a:ext cx="323640" cy="531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4E3FE7E7-D3A5-4107-84BA-67A04336D924}"/>
                  </a:ext>
                </a:extLst>
              </p14:cNvPr>
              <p14:cNvContentPartPr/>
              <p14:nvPr/>
            </p14:nvContentPartPr>
            <p14:xfrm>
              <a:off x="5058556" y="5693455"/>
              <a:ext cx="261720" cy="489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4E3FE7E7-D3A5-4107-84BA-67A04336D92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022916" y="5657455"/>
                <a:ext cx="333360" cy="56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195BBAE-60CB-499F-8920-F2F3EF12F7E4}"/>
                  </a:ext>
                </a:extLst>
              </p14:cNvPr>
              <p14:cNvContentPartPr/>
              <p14:nvPr/>
            </p14:nvContentPartPr>
            <p14:xfrm>
              <a:off x="5539876" y="5652415"/>
              <a:ext cx="225360" cy="54144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195BBAE-60CB-499F-8920-F2F3EF12F7E4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504236" y="5616415"/>
                <a:ext cx="297000" cy="61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223E22ED-71EB-43A5-A7CC-3CC3817A15D1}"/>
                  </a:ext>
                </a:extLst>
              </p14:cNvPr>
              <p14:cNvContentPartPr/>
              <p14:nvPr/>
            </p14:nvContentPartPr>
            <p14:xfrm>
              <a:off x="5398933" y="4448935"/>
              <a:ext cx="1474920" cy="98244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223E22ED-71EB-43A5-A7CC-3CC3817A15D1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363293" y="4412935"/>
                <a:ext cx="1546560" cy="1054080"/>
              </a:xfrm>
              <a:prstGeom prst="rect">
                <a:avLst/>
              </a:prstGeom>
            </p:spPr>
          </p:pic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B579A8E4-66D2-4D46-9FDA-14F82B747194}"/>
              </a:ext>
            </a:extLst>
          </p:cNvPr>
          <p:cNvGrpSpPr/>
          <p:nvPr/>
        </p:nvGrpSpPr>
        <p:grpSpPr>
          <a:xfrm>
            <a:off x="5693956" y="3893095"/>
            <a:ext cx="195480" cy="317160"/>
            <a:chOff x="5693956" y="3893095"/>
            <a:chExt cx="195480" cy="31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4A48F446-8AF2-4E67-A517-953D6EE472AE}"/>
                    </a:ext>
                  </a:extLst>
                </p14:cNvPr>
                <p14:cNvContentPartPr/>
                <p14:nvPr/>
              </p14:nvContentPartPr>
              <p14:xfrm>
                <a:off x="5693956" y="4031695"/>
                <a:ext cx="195480" cy="3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4A48F446-8AF2-4E67-A517-953D6EE472A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658316" y="3996055"/>
                  <a:ext cx="2671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3BAA37C-03EE-43BE-82AC-E385B03FE8CA}"/>
                    </a:ext>
                  </a:extLst>
                </p14:cNvPr>
                <p14:cNvContentPartPr/>
                <p14:nvPr/>
              </p14:nvContentPartPr>
              <p14:xfrm>
                <a:off x="5790796" y="3893095"/>
                <a:ext cx="360" cy="3171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3BAA37C-03EE-43BE-82AC-E385B03FE8CA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755156" y="3857095"/>
                  <a:ext cx="72000" cy="38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11E10EE2-2FA0-4D4E-BF41-2F42F3012A6B}"/>
                  </a:ext>
                </a:extLst>
              </p14:cNvPr>
              <p14:cNvContentPartPr/>
              <p14:nvPr/>
            </p14:nvContentPartPr>
            <p14:xfrm>
              <a:off x="6054316" y="3766735"/>
              <a:ext cx="247680" cy="3405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11E10EE2-2FA0-4D4E-BF41-2F42F3012A6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018676" y="3730735"/>
                <a:ext cx="319320" cy="41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89539824-C02B-4A58-AE74-29AA29D0FD25}"/>
                  </a:ext>
                </a:extLst>
              </p14:cNvPr>
              <p14:cNvContentPartPr/>
              <p14:nvPr/>
            </p14:nvContentPartPr>
            <p14:xfrm>
              <a:off x="6629956" y="5638015"/>
              <a:ext cx="188640" cy="5302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89539824-C02B-4A58-AE74-29AA29D0FD25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593956" y="5602375"/>
                <a:ext cx="260280" cy="60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80A782A0-EF20-4DBE-833D-AA9BD8EA2CBB}"/>
                  </a:ext>
                </a:extLst>
              </p14:cNvPr>
              <p14:cNvContentPartPr/>
              <p14:nvPr/>
            </p14:nvContentPartPr>
            <p14:xfrm>
              <a:off x="7047916" y="5638735"/>
              <a:ext cx="213480" cy="59832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80A782A0-EF20-4DBE-833D-AA9BD8EA2CB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012276" y="5603095"/>
                <a:ext cx="285120" cy="66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878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7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1194</Words>
  <Application>Microsoft Office PowerPoint</Application>
  <PresentationFormat>Widescreen</PresentationFormat>
  <Paragraphs>200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SassoonPrimaryInfant</vt:lpstr>
      <vt:lpstr>Office Theme</vt:lpstr>
      <vt:lpstr>PowerPoint Presentation</vt:lpstr>
      <vt:lpstr>What is the correct number for each picture?   Explain how you know.</vt:lpstr>
      <vt:lpstr>PowerPoint Presentation</vt:lpstr>
      <vt:lpstr>PowerPoint Presentation</vt:lpstr>
      <vt:lpstr>PowerPoint Presentation</vt:lpstr>
      <vt:lpstr>PowerPoint Presentation</vt:lpstr>
      <vt:lpstr>Draw your own empty number lines to solve these addition calculations</vt:lpstr>
      <vt:lpstr>PowerPoint Presentation</vt:lpstr>
      <vt:lpstr>PowerPoint Presentation</vt:lpstr>
      <vt:lpstr>PowerPoint Presentation</vt:lpstr>
      <vt:lpstr>Draw your own empty number lines to solve these addition calculations</vt:lpstr>
      <vt:lpstr>PowerPoint Presentation</vt:lpstr>
      <vt:lpstr>PowerPoint Presentation</vt:lpstr>
      <vt:lpstr>PowerPoint Presentation</vt:lpstr>
      <vt:lpstr>PowerPoint Presentation</vt:lpstr>
      <vt:lpstr>Draw your own empty number lines to solve these addition calculations</vt:lpstr>
      <vt:lpstr>PowerPoint Presentation</vt:lpstr>
      <vt:lpstr>PowerPoint Presentation</vt:lpstr>
      <vt:lpstr>PowerPoint Presentation</vt:lpstr>
      <vt:lpstr>Draw your own empty number lines to solve these addition calculations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Bethany Schoter</dc:creator>
  <cp:lastModifiedBy>Bethany Schoter</cp:lastModifiedBy>
  <cp:revision>1</cp:revision>
  <dcterms:created xsi:type="dcterms:W3CDTF">2022-03-31T12:36:23Z</dcterms:created>
  <dcterms:modified xsi:type="dcterms:W3CDTF">2022-04-01T16:16:13Z</dcterms:modified>
</cp:coreProperties>
</file>