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1" r:id="rId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D7B"/>
    <a:srgbClr val="F59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AC25F-8153-44C1-B79A-97C02580046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E7D5-2523-4404-BCC4-1EB1DBEFB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5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9E7D5-2523-4404-BCC4-1EB1DBEFB2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9E7D5-2523-4404-BCC4-1EB1DBEFB2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6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5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2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7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1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5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5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9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9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8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3FDC-6597-490D-BAD2-5E69A60A699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920C-68F0-4BB1-8F79-5322FC226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7308304" y="260648"/>
            <a:ext cx="1745940" cy="6521034"/>
          </a:xfrm>
          <a:prstGeom prst="rect">
            <a:avLst/>
          </a:prstGeom>
          <a:solidFill>
            <a:srgbClr val="F1FD7B">
              <a:alpha val="56863"/>
            </a:srgbClr>
          </a:solidFill>
          <a:ln w="28575">
            <a:solidFill>
              <a:srgbClr val="FFFF00"/>
            </a:solidFill>
            <a:prstDash val="sys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SassoonPrimaryInfant" pitchFamily="2" charset="0"/>
                <a:ea typeface="Calibri"/>
                <a:cs typeface="Times New Roman"/>
              </a:rPr>
              <a:t>Key words: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2200" b="1" dirty="0">
              <a:solidFill>
                <a:srgbClr val="365F9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a</a:t>
            </a: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cross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breath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fire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follows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heart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laughs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racing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sparkled</a:t>
            </a:r>
            <a:endParaRPr lang="en-GB" sz="2800" b="1" dirty="0">
              <a:solidFill>
                <a:schemeClr val="tx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strange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tiny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warm</a:t>
            </a:r>
            <a:endParaRPr lang="en-GB" sz="2800" b="1" dirty="0">
              <a:solidFill>
                <a:schemeClr val="tx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1600" b="1" dirty="0">
              <a:solidFill>
                <a:srgbClr val="365F9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1600" b="1" dirty="0">
              <a:solidFill>
                <a:srgbClr val="365F9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1600" b="1" dirty="0">
              <a:solidFill>
                <a:srgbClr val="365F9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1600" b="1" dirty="0">
              <a:solidFill>
                <a:srgbClr val="365F9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1600" b="1" dirty="0">
              <a:solidFill>
                <a:srgbClr val="365F91"/>
              </a:solidFill>
              <a:latin typeface="SassoonPrimaryInfant"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65F91"/>
                </a:solidFill>
                <a:effectLst/>
                <a:latin typeface="SassoonPrimaryInfant"/>
                <a:ea typeface="Calibri"/>
                <a:cs typeface="Times New Roman"/>
              </a:rPr>
              <a:t> </a:t>
            </a:r>
            <a:endParaRPr lang="en-GB" sz="1600" b="1" dirty="0">
              <a:effectLst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65F91"/>
                </a:solidFill>
                <a:effectLst/>
                <a:latin typeface="SassoonPrimaryInfant"/>
                <a:ea typeface="Calibri"/>
                <a:cs typeface="Times New Roman"/>
              </a:rPr>
              <a:t> </a:t>
            </a:r>
            <a:endParaRPr lang="en-GB" sz="1600" b="1" dirty="0">
              <a:effectLst/>
              <a:ea typeface="Calibri"/>
              <a:cs typeface="Times New Roman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GB" sz="1600" b="1" dirty="0">
                <a:effectLst/>
                <a:latin typeface="SassoonPrimaryInfant"/>
                <a:ea typeface="Calibri"/>
                <a:cs typeface="Times New Roman"/>
              </a:rPr>
              <a:t> </a:t>
            </a:r>
            <a:r>
              <a:rPr lang="en-GB" sz="1600" b="1" dirty="0">
                <a:solidFill>
                  <a:schemeClr val="tx1"/>
                </a:solidFill>
                <a:latin typeface="SassoonPrimaryInfant"/>
                <a:ea typeface="Calibri"/>
                <a:cs typeface="Times New Roman"/>
              </a:rPr>
              <a:t>e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endParaRPr lang="en-GB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9756" y="76318"/>
            <a:ext cx="8964488" cy="6705364"/>
          </a:xfrm>
          <a:prstGeom prst="round1Rect">
            <a:avLst>
              <a:gd name="adj" fmla="val 504"/>
            </a:avLst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308304" y="76318"/>
            <a:ext cx="0" cy="6705364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02553"/>
              </p:ext>
            </p:extLst>
          </p:nvPr>
        </p:nvGraphicFramePr>
        <p:xfrm>
          <a:off x="186981" y="55791"/>
          <a:ext cx="6877648" cy="668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3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3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3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9425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SassoonPrimaryInfant" pitchFamily="2" charset="0"/>
                        </a:rPr>
                        <a:t>      Tell Me</a:t>
                      </a:r>
                      <a:r>
                        <a:rPr lang="en-GB" sz="2800" b="1" baseline="0" dirty="0" smtClean="0">
                          <a:latin typeface="SassoonPrimaryInfant" pitchFamily="2" charset="0"/>
                        </a:rPr>
                        <a:t> a Dragon</a:t>
                      </a:r>
                      <a:endParaRPr lang="en-GB" sz="2800" b="1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5726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42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snaggle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fierce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curled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797">
                <a:tc gridSpan="5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5726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42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perfumed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secret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creep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797">
                <a:tc gridSpan="5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5726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53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jade-winged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amber-eyed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SassoonPrimaryInfant" pitchFamily="2" charset="0"/>
                        </a:rPr>
                        <a:t>hues</a:t>
                      </a:r>
                      <a:endParaRPr lang="en-GB" sz="2800" dirty="0"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3" y="692696"/>
            <a:ext cx="1584176" cy="13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77" y="667513"/>
            <a:ext cx="2023293" cy="12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3" y="4869160"/>
            <a:ext cx="1799927" cy="12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2100" y="4603138"/>
            <a:ext cx="1278378" cy="182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6" y="2770087"/>
            <a:ext cx="1341150" cy="131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62" y="4727116"/>
            <a:ext cx="1789008" cy="157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Fierce dragon | Dragons | Pinterest | Dragões, Imagens de dragões, Dragao  de f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18" y="640013"/>
            <a:ext cx="1006278" cy="13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hy It's So Hard to Keep a Secret - Scientific Americ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18" y="2611081"/>
            <a:ext cx="1637840" cy="14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3" descr="Silhouette of a man creeping | Stock Video | Pon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5" descr="Silhouette of a man creeping | Stock Video | Pond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12" y="2611081"/>
            <a:ext cx="1524351" cy="158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7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01748" y="1185927"/>
            <a:ext cx="5735324" cy="431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4754" y="1185926"/>
            <a:ext cx="5735324" cy="431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2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514BAB80EC441A9579150227C4564" ma:contentTypeVersion="13" ma:contentTypeDescription="Create a new document." ma:contentTypeScope="" ma:versionID="65443edb23507a8590692b56a09ed6ba">
  <xsd:schema xmlns:xsd="http://www.w3.org/2001/XMLSchema" xmlns:xs="http://www.w3.org/2001/XMLSchema" xmlns:p="http://schemas.microsoft.com/office/2006/metadata/properties" xmlns:ns2="26a107af-025d-4f22-9cc6-b4c797d42196" xmlns:ns3="467d496b-133a-4130-bb0f-94825483a960" targetNamespace="http://schemas.microsoft.com/office/2006/metadata/properties" ma:root="true" ma:fieldsID="3a557c3853ee34ed01241c6e14b836fe" ns2:_="" ns3:_="">
    <xsd:import namespace="26a107af-025d-4f22-9cc6-b4c797d42196"/>
    <xsd:import namespace="467d496b-133a-4130-bb0f-94825483a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107af-025d-4f22-9cc6-b4c797d42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d496b-133a-4130-bb0f-94825483a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D908F4-BACE-43BC-8E6E-F20FB50AFF3D}"/>
</file>

<file path=customXml/itemProps2.xml><?xml version="1.0" encoding="utf-8"?>
<ds:datastoreItem xmlns:ds="http://schemas.openxmlformats.org/officeDocument/2006/customXml" ds:itemID="{46079755-BD11-483F-ACFD-E52D3802CB14}"/>
</file>

<file path=customXml/itemProps3.xml><?xml version="1.0" encoding="utf-8"?>
<ds:datastoreItem xmlns:ds="http://schemas.openxmlformats.org/officeDocument/2006/customXml" ds:itemID="{FC284E4F-92FA-4BD1-8023-A53A40AB993F}"/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31</Words>
  <Application>Microsoft Office PowerPoint</Application>
  <PresentationFormat>On-screen Show (4:3)</PresentationFormat>
  <Paragraphs>33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Lownes</dc:creator>
  <cp:lastModifiedBy>Juliet</cp:lastModifiedBy>
  <cp:revision>49</cp:revision>
  <cp:lastPrinted>2022-02-07T16:17:27Z</cp:lastPrinted>
  <dcterms:created xsi:type="dcterms:W3CDTF">2018-04-15T16:41:30Z</dcterms:created>
  <dcterms:modified xsi:type="dcterms:W3CDTF">2022-03-14T22:27:46Z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0x01010039C514BAB80EC441A9579150227C4564</vt:lpwstr>
  </property>
</Properties>
</file>