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1B43-175F-4C09-BB6A-117C5B803FF5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A096-7502-455C-AE93-CE11F0C0C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6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1B43-175F-4C09-BB6A-117C5B803FF5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A096-7502-455C-AE93-CE11F0C0C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86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1B43-175F-4C09-BB6A-117C5B803FF5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A096-7502-455C-AE93-CE11F0C0C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88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1B43-175F-4C09-BB6A-117C5B803FF5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A096-7502-455C-AE93-CE11F0C0C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88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1B43-175F-4C09-BB6A-117C5B803FF5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A096-7502-455C-AE93-CE11F0C0C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1B43-175F-4C09-BB6A-117C5B803FF5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A096-7502-455C-AE93-CE11F0C0C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8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1B43-175F-4C09-BB6A-117C5B803FF5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A096-7502-455C-AE93-CE11F0C0C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1B43-175F-4C09-BB6A-117C5B803FF5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A096-7502-455C-AE93-CE11F0C0C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62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1B43-175F-4C09-BB6A-117C5B803FF5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A096-7502-455C-AE93-CE11F0C0C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33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1B43-175F-4C09-BB6A-117C5B803FF5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A096-7502-455C-AE93-CE11F0C0C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6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1B43-175F-4C09-BB6A-117C5B803FF5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A096-7502-455C-AE93-CE11F0C0C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3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1B43-175F-4C09-BB6A-117C5B803FF5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8A096-7502-455C-AE93-CE11F0C0C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38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attachments.office.net/owa/Juliet.Okey%40stokehill.devon.sch.uk/service.svc/s/GetAttachmentThumbnail?id=AAMkADJiYjM4ZjA5LTdjYmYtNDk5Mi05Y2ViLTRlNTNlZGQ5MjRlYQBGAAAAAAAp%2Bf%2F%2BzGIMRZmurKLHsHFFBwCSdsvIE%2FeER7LzI63eoF5qAAAAJmQJAAByCU1u7KR%2FQoJgC52z%2B%2BLEAAfyoK9zAAABEgAQADdj4UWxIv5KsSdrvMBrGtU%3D&amp;thumbnailType=2&amp;token=eyJhbGciOiJSUzI1NiIsImtpZCI6IkZBRDY1NDI2MkM2QUYyOTYxQUExRThDQUI3OEZGMUIyNzBFNzA3RTkiLCJ0eXAiOiJKV1QiLCJ4NXQiOiItdFpVSml4cThwWWFvZWpLdDRfeHNuRG5CLWsifQ.eyJvcmlnaW4iOiJodHRwczovL291dGxvb2sub2ZmaWNlLmNvbSIsInVjIjoiYWYzNjk4NGZhNjE3NGI4NjhhZmY1MjFlYTljZDQ3YWUiLCJzaWduaW5fc3RhdGUiOiJbXCJrbXNpXCJdIiwidmVyIjoiRXhjaGFuZ2UuQ2FsbGJhY2suVjEiLCJhcHBjdHhzZW5kZXIiOiJPd2FEb3dubG9hZEA3ZDBhNjNlOS00YzQxLTRjN2QtYTBkOS04ODE2MGZkNzkzZjEiLCJpc3NyaW5nIjoiV1ciLCJhcHBjdHgiOiJ7XCJtc2V4Y2hwcm90XCI6XCJvd2FcIixcInB1aWRcIjpcIjExNTM3NjU5MzE3MzM1ODAxNjRcIixcInNjb3BlXCI6XCJPd2FEb3dubG9hZFwiLFwib2lkXCI6XCI1NGUzZjNhYi02OWMxLTRjYWMtOTUwMS1jN2I2ZDljNDY4NGJcIixcInByaW1hcnlzaWRcIjpcIlMtMS01LTIxLTczMjQ5NDcxNC0xNjQ0NzIyMTczLTE5MTM5ODk5MDktMzczNzgwOVwifSIsIm5iZiI6MTY0NzI2NzQxNCwiZXhwIjoxNjQ3MjY4MDE0LCJpc3MiOiIwMDAwMDAwMi0wMDAwLTBmZjEtY2UwMC0wMDAwMDAwMDAwMDBAN2QwYTYzZTktNGM0MS00YzdkLWEwZDktODgxNjBmZDc5M2YxIiwiYXVkIjoiMDAwMDAwMDItMDAwMC0wZmYxLWNlMDAtMDAwMDAwMDAwMDAwL2F0dGFjaG1lbnRzLm9mZmljZS5uZXRAN2QwYTYzZTktNGM0MS00YzdkLWEwZDktODgxNjBmZDc5M2YxIiwiaGFwcCI6Im93YSJ9.hLd-nh0lOQboyMB4x7ieK5uhmHP_JAW9Vpzj9kxKxTLBtRT1Gm_7WU4dZTJwYBNO0ceavnm3Yq4ygK9CxzS1ijketq7wpLcGPCEdOjmNXXmRRfyFkX96MFyMib5rZFGDft7bAprerNe6OeeLfF-9sXJNbxCS7abXtqCo9IhbrmmJbc6qZi7ZOqQO7CbgyJ3pFES7LehDAGUGNiZOA_w7sKnxJDHtMeF2CIqtLeIqOzzDkCZaUMabo0SvOtXyl1YDHDV0mTr6Y7HVcFHKyUAw5D1ctKTONW_yJC7pwfv8kfxxXpBmSXpOrY-tsKrlwAkj1M5u3QNbT6_GNSoZT8NsZg&amp;X-OWA-CANARY=n4EQ83LEgUGO5pC2lKRz6_AIu1PFBdoYFczqgMrU0aYz-SLeLi7XfTM4g18M44WXvPvK-QXkOZY.&amp;owa=outlook.office.com&amp;scriptVer=20220225004.03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112568" cy="680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466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https://attachments.office.net/owa/Juliet.Okey%40stokehill.devon.sch.uk/service.svc/s/GetAttachmentThumbnail?id=AAMkADJiYjM4ZjA5LTdjYmYtNDk5Mi05Y2ViLTRlNTNlZGQ5MjRlYQBGAAAAAAAp%2Bf%2F%2BzGIMRZmurKLHsHFFBwCSdsvIE%2FeER7LzI63eoF5qAAAAJmQJAAByCU1u7KR%2FQoJgC52z%2B%2BLEAAfyoK9zAAABEgAQAGulQa0Ew8lDqsJQhemVjxA%3D&amp;thumbnailType=2&amp;token=eyJhbGciOiJSUzI1NiIsImtpZCI6IkZBRDY1NDI2MkM2QUYyOTYxQUExRThDQUI3OEZGMUIyNzBFNzA3RTkiLCJ0eXAiOiJKV1QiLCJ4NXQiOiItdFpVSml4cThwWWFvZWpLdDRfeHNuRG5CLWsifQ.eyJvcmlnaW4iOiJodHRwczovL291dGxvb2sub2ZmaWNlLmNvbSIsInVjIjoiYWYzNjk4NGZhNjE3NGI4NjhhZmY1MjFlYTljZDQ3YWUiLCJzaWduaW5fc3RhdGUiOiJbXCJrbXNpXCJdIiwidmVyIjoiRXhjaGFuZ2UuQ2FsbGJhY2suVjEiLCJhcHBjdHhzZW5kZXIiOiJPd2FEb3dubG9hZEA3ZDBhNjNlOS00YzQxLTRjN2QtYTBkOS04ODE2MGZkNzkzZjEiLCJpc3NyaW5nIjoiV1ciLCJhcHBjdHgiOiJ7XCJtc2V4Y2hwcm90XCI6XCJvd2FcIixcInB1aWRcIjpcIjExNTM3NjU5MzE3MzM1ODAxNjRcIixcInNjb3BlXCI6XCJPd2FEb3dubG9hZFwiLFwib2lkXCI6XCI1NGUzZjNhYi02OWMxLTRjYWMtOTUwMS1jN2I2ZDljNDY4NGJcIixcInByaW1hcnlzaWRcIjpcIlMtMS01LTIxLTczMjQ5NDcxNC0xNjQ0NzIyMTczLTE5MTM5ODk5MDktMzczNzgwOVwifSIsIm5iZiI6MTY0NzI2ODMxNCwiZXhwIjoxNjQ3MjY4OTE0LCJpc3MiOiIwMDAwMDAwMi0wMDAwLTBmZjEtY2UwMC0wMDAwMDAwMDAwMDBAN2QwYTYzZTktNGM0MS00YzdkLWEwZDktODgxNjBmZDc5M2YxIiwiYXVkIjoiMDAwMDAwMDItMDAwMC0wZmYxLWNlMDAtMDAwMDAwMDAwMDAwL2F0dGFjaG1lbnRzLm9mZmljZS5uZXRAN2QwYTYzZTktNGM0MS00YzdkLWEwZDktODgxNjBmZDc5M2YxIiwiaGFwcCI6Im93YSJ9.ml_iqnyoiueIgcVrLwxXlim4f6hAYuKjGrLgLvQlS5RibO95xD7_mpJR_RWYP_ln7gtO6i0t-eKVhe2WSY0FusumSm4WYYVPwPE26T2Ng09dsx39p6-epOmOQF75_QUC_WKXMy_pM4-xoOtgZAJgSlVLiZ5n8vJ6O_0Ah6465d4H3J3vswjndeXwkjBpuZaaXNjx2J0LC6Tds7mNIMXGS3xXofc2gufs6DY7cMTDJdvFscgBNIumBerXC-nBpaR9GbxTi6eqVZa6kjo8_c7puKtm0UNm6LSQOhP2jbHl22aYipNydgMBr4BubnFPs6uyNcjxEmr3qXb7G8UK2DHmyA&amp;X-OWA-CANARY=_Ps3jArEdUOn2ztzCyugHKAKeALIBdoYxyyrsWujbw3BzdTOPaF_os4SEuDsQ6NwQyRqvWdcUYw.&amp;owa=outlook.office.com&amp;scriptVer=20220225004.03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https://attachments.office.net/owa/Juliet.Okey%40stokehill.devon.sch.uk/service.svc/s/GetAttachmentThumbnail?id=AAMkADJiYjM4ZjA5LTdjYmYtNDk5Mi05Y2ViLTRlNTNlZGQ5MjRlYQBGAAAAAAAp%2Bf%2F%2BzGIMRZmurKLHsHFFBwCSdsvIE%2FeER7LzI63eoF5qAAAAJmQJAAByCU1u7KR%2FQoJgC52z%2B%2BLEAAfyoK9zAAABEgAQANsE5d%2FLje1MkILWh0XND4c%3D&amp;thumbnailType=2&amp;token=eyJhbGciOiJSUzI1NiIsImtpZCI6IkZBRDY1NDI2MkM2QUYyOTYxQUExRThDQUI3OEZGMUIyNzBFNzA3RTkiLCJ0eXAiOiJKV1QiLCJ4NXQiOiItdFpVSml4cThwWWFvZWpLdDRfeHNuRG5CLWsifQ.eyJvcmlnaW4iOiJodHRwczovL291dGxvb2sub2ZmaWNlLmNvbSIsInVjIjoiYWYzNjk4NGZhNjE3NGI4NjhhZmY1MjFlYTljZDQ3YWUiLCJzaWduaW5fc3RhdGUiOiJbXCJrbXNpXCJdIiwidmVyIjoiRXhjaGFuZ2UuQ2FsbGJhY2suVjEiLCJhcHBjdHhzZW5kZXIiOiJPd2FEb3dubG9hZEA3ZDBhNjNlOS00YzQxLTRjN2QtYTBkOS04ODE2MGZkNzkzZjEiLCJpc3NyaW5nIjoiV1ciLCJhcHBjdHgiOiJ7XCJtc2V4Y2hwcm90XCI6XCJvd2FcIixcInB1aWRcIjpcIjExNTM3NjU5MzE3MzM1ODAxNjRcIixcInNjb3BlXCI6XCJPd2FEb3dubG9hZFwiLFwib2lkXCI6XCI1NGUzZjNhYi02OWMxLTRjYWMtOTUwMS1jN2I2ZDljNDY4NGJcIixcInByaW1hcnlzaWRcIjpcIlMtMS01LTIxLTczMjQ5NDcxNC0xNjQ0NzIyMTczLTE5MTM5ODk5MDktMzczNzgwOVwifSIsIm5iZiI6MTY0NzI2ODMxNCwiZXhwIjoxNjQ3MjY4OTE0LCJpc3MiOiIwMDAwMDAwMi0wMDAwLTBmZjEtY2UwMC0wMDAwMDAwMDAwMDBAN2QwYTYzZTktNGM0MS00YzdkLWEwZDktODgxNjBmZDc5M2YxIiwiYXVkIjoiMDAwMDAwMDItMDAwMC0wZmYxLWNlMDAtMDAwMDAwMDAwMDAwL2F0dGFjaG1lbnRzLm9mZmljZS5uZXRAN2QwYTYzZTktNGM0MS00YzdkLWEwZDktODgxNjBmZDc5M2YxIiwiaGFwcCI6Im93YSJ9.ml_iqnyoiueIgcVrLwxXlim4f6hAYuKjGrLgLvQlS5RibO95xD7_mpJR_RWYP_ln7gtO6i0t-eKVhe2WSY0FusumSm4WYYVPwPE26T2Ng09dsx39p6-epOmOQF75_QUC_WKXMy_pM4-xoOtgZAJgSlVLiZ5n8vJ6O_0Ah6465d4H3J3vswjndeXwkjBpuZaaXNjx2J0LC6Tds7mNIMXGS3xXofc2gufs6DY7cMTDJdvFscgBNIumBerXC-nBpaR9GbxTi6eqVZa6kjo8_c7puKtm0UNm6LSQOhP2jbHl22aYipNydgMBr4BubnFPs6uyNcjxEmr3qXb7G8UK2DHmyA&amp;X-OWA-CANARY=_Ps3jArEdUOn2ztzCyugHKAKeALIBdoYxyyrsWujbw3BzdTOPaF_os4SEuDsQ6NwQyRqvWdcUYw.&amp;owa=outlook.office.com&amp;scriptVer=20220225004.03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9337" y="-1142054"/>
            <a:ext cx="6953846" cy="92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3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https://attachments.office.net/owa/Juliet.Okey%40stokehill.devon.sch.uk/service.svc/s/GetAttachmentThumbnail?id=AAMkADJiYjM4ZjA5LTdjYmYtNDk5Mi05Y2ViLTRlNTNlZGQ5MjRlYQBGAAAAAAAp%2Bf%2F%2BzGIMRZmurKLHsHFFBwCSdsvIE%2FeER7LzI63eoF5qAAAAJmQJAAByCU1u7KR%2FQoJgC52z%2B%2BLEAAfyoK9zAAABEgAQAICzKA9uuqNAnWwZrbCxRq8%3D&amp;thumbnailType=2&amp;token=eyJhbGciOiJSUzI1NiIsImtpZCI6IkZBRDY1NDI2MkM2QUYyOTYxQUExRThDQUI3OEZGMUIyNzBFNzA3RTkiLCJ0eXAiOiJKV1QiLCJ4NXQiOiItdFpVSml4cThwWWFvZWpLdDRfeHNuRG5CLWsifQ.eyJvcmlnaW4iOiJodHRwczovL291dGxvb2sub2ZmaWNlLmNvbSIsInVjIjoiYWYzNjk4NGZhNjE3NGI4NjhhZmY1MjFlYTljZDQ3YWUiLCJzaWduaW5fc3RhdGUiOiJbXCJrbXNpXCJdIiwidmVyIjoiRXhjaGFuZ2UuQ2FsbGJhY2suVjEiLCJhcHBjdHhzZW5kZXIiOiJPd2FEb3dubG9hZEA3ZDBhNjNlOS00YzQxLTRjN2QtYTBkOS04ODE2MGZkNzkzZjEiLCJpc3NyaW5nIjoiV1ciLCJhcHBjdHgiOiJ7XCJtc2V4Y2hwcm90XCI6XCJvd2FcIixcInB1aWRcIjpcIjExNTM3NjU5MzE3MzM1ODAxNjRcIixcInNjb3BlXCI6XCJPd2FEb3dubG9hZFwiLFwib2lkXCI6XCI1NGUzZjNhYi02OWMxLTRjYWMtOTUwMS1jN2I2ZDljNDY4NGJcIixcInByaW1hcnlzaWRcIjpcIlMtMS01LTIxLTczMjQ5NDcxNC0xNjQ0NzIyMTczLTE5MTM5ODk5MDktMzczNzgwOVwifSIsIm5iZiI6MTY0NzI2ODMxNCwiZXhwIjoxNjQ3MjY4OTE0LCJpc3MiOiIwMDAwMDAwMi0wMDAwLTBmZjEtY2UwMC0wMDAwMDAwMDAwMDBAN2QwYTYzZTktNGM0MS00YzdkLWEwZDktODgxNjBmZDc5M2YxIiwiYXVkIjoiMDAwMDAwMDItMDAwMC0wZmYxLWNlMDAtMDAwMDAwMDAwMDAwL2F0dGFjaG1lbnRzLm9mZmljZS5uZXRAN2QwYTYzZTktNGM0MS00YzdkLWEwZDktODgxNjBmZDc5M2YxIiwiaGFwcCI6Im93YSJ9.ml_iqnyoiueIgcVrLwxXlim4f6hAYuKjGrLgLvQlS5RibO95xD7_mpJR_RWYP_ln7gtO6i0t-eKVhe2WSY0FusumSm4WYYVPwPE26T2Ng09dsx39p6-epOmOQF75_QUC_WKXMy_pM4-xoOtgZAJgSlVLiZ5n8vJ6O_0Ah6465d4H3J3vswjndeXwkjBpuZaaXNjx2J0LC6Tds7mNIMXGS3xXofc2gufs6DY7cMTDJdvFscgBNIumBerXC-nBpaR9GbxTi6eqVZa6kjo8_c7puKtm0UNm6LSQOhP2jbHl22aYipNydgMBr4BubnFPs6uyNcjxEmr3qXb7G8UK2DHmyA&amp;X-OWA-CANARY=_Ps3jArEdUOn2ztzCyugHKAKeALIBdoYxyyrsWujbw3BzdTOPaF_os4SEuDsQ6NwQyRqvWdcUYw.&amp;owa=outlook.office.com&amp;scriptVer=20220225004.03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09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https://attachments.office.net/owa/Juliet.Okey%40stokehill.devon.sch.uk/service.svc/s/GetAttachmentThumbnail?id=AAMkADJiYjM4ZjA5LTdjYmYtNDk5Mi05Y2ViLTRlNTNlZGQ5MjRlYQBGAAAAAAAp%2Bf%2F%2BzGIMRZmurKLHsHFFBwCSdsvIE%2FeER7LzI63eoF5qAAAAJmQJAAByCU1u7KR%2FQoJgC52z%2B%2BLEAAfyoK9zAAABEgAQAHaxyl8uTMVMly1KP5qowsA%3D&amp;thumbnailType=2&amp;token=eyJhbGciOiJSUzI1NiIsImtpZCI6IkZBRDY1NDI2MkM2QUYyOTYxQUExRThDQUI3OEZGMUIyNzBFNzA3RTkiLCJ0eXAiOiJKV1QiLCJ4NXQiOiItdFpVSml4cThwWWFvZWpLdDRfeHNuRG5CLWsifQ.eyJvcmlnaW4iOiJodHRwczovL291dGxvb2sub2ZmaWNlLmNvbSIsInVjIjoiYWYzNjk4NGZhNjE3NGI4NjhhZmY1MjFlYTljZDQ3YWUiLCJzaWduaW5fc3RhdGUiOiJbXCJrbXNpXCJdIiwidmVyIjoiRXhjaGFuZ2UuQ2FsbGJhY2suVjEiLCJhcHBjdHhzZW5kZXIiOiJPd2FEb3dubG9hZEA3ZDBhNjNlOS00YzQxLTRjN2QtYTBkOS04ODE2MGZkNzkzZjEiLCJpc3NyaW5nIjoiV1ciLCJhcHBjdHgiOiJ7XCJtc2V4Y2hwcm90XCI6XCJvd2FcIixcInB1aWRcIjpcIjExNTM3NjU5MzE3MzM1ODAxNjRcIixcInNjb3BlXCI6XCJPd2FEb3dubG9hZFwiLFwib2lkXCI6XCI1NGUzZjNhYi02OWMxLTRjYWMtOTUwMS1jN2I2ZDljNDY4NGJcIixcInByaW1hcnlzaWRcIjpcIlMtMS01LTIxLTczMjQ5NDcxNC0xNjQ0NzIyMTczLTE5MTM5ODk5MDktMzczNzgwOVwifSIsIm5iZiI6MTY0NzI2ODMxNCwiZXhwIjoxNjQ3MjY4OTE0LCJpc3MiOiIwMDAwMDAwMi0wMDAwLTBmZjEtY2UwMC0wMDAwMDAwMDAwMDBAN2QwYTYzZTktNGM0MS00YzdkLWEwZDktODgxNjBmZDc5M2YxIiwiYXVkIjoiMDAwMDAwMDItMDAwMC0wZmYxLWNlMDAtMDAwMDAwMDAwMDAwL2F0dGFjaG1lbnRzLm9mZmljZS5uZXRAN2QwYTYzZTktNGM0MS00YzdkLWEwZDktODgxNjBmZDc5M2YxIiwiaGFwcCI6Im93YSJ9.ml_iqnyoiueIgcVrLwxXlim4f6hAYuKjGrLgLvQlS5RibO95xD7_mpJR_RWYP_ln7gtO6i0t-eKVhe2WSY0FusumSm4WYYVPwPE26T2Ng09dsx39p6-epOmOQF75_QUC_WKXMy_pM4-xoOtgZAJgSlVLiZ5n8vJ6O_0Ah6465d4H3J3vswjndeXwkjBpuZaaXNjx2J0LC6Tds7mNIMXGS3xXofc2gufs6DY7cMTDJdvFscgBNIumBerXC-nBpaR9GbxTi6eqVZa6kjo8_c7puKtm0UNm6LSQOhP2jbHl22aYipNydgMBr4BubnFPs6uyNcjxEmr3qXb7G8UK2DHmyA&amp;X-OWA-CANARY=_Ps3jArEdUOn2ztzCyugHKAKeALIBdoYxyyrsWujbw3BzdTOPaF_os4SEuDsQ6NwQyRqvWdcUYw.&amp;owa=outlook.office.com&amp;scriptVer=20220225004.03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8770" y="-1134026"/>
            <a:ext cx="6861205" cy="912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https://attachments.office.net/owa/Juliet.Okey%40stokehill.devon.sch.uk/service.svc/s/GetAttachmentThumbnail?id=AAMkADJiYjM4ZjA5LTdjYmYtNDk5Mi05Y2ViLTRlNTNlZGQ5MjRlYQBGAAAAAAAp%2Bf%2F%2BzGIMRZmurKLHsHFFBwCSdsvIE%2FeER7LzI63eoF5qAAAAJmQJAAByCU1u7KR%2FQoJgC52z%2B%2BLEAAfyoK9zAAABEgAQAPhrCK53zatOggWQwBo4Yxg%3D&amp;thumbnailType=2&amp;token=eyJhbGciOiJSUzI1NiIsImtpZCI6IkZBRDY1NDI2MkM2QUYyOTYxQUExRThDQUI3OEZGMUIyNzBFNzA3RTkiLCJ0eXAiOiJKV1QiLCJ4NXQiOiItdFpVSml4cThwWWFvZWpLdDRfeHNuRG5CLWsifQ.eyJvcmlnaW4iOiJodHRwczovL291dGxvb2sub2ZmaWNlLmNvbSIsInVjIjoiYWYzNjk4NGZhNjE3NGI4NjhhZmY1MjFlYTljZDQ3YWUiLCJzaWduaW5fc3RhdGUiOiJbXCJrbXNpXCJdIiwidmVyIjoiRXhjaGFuZ2UuQ2FsbGJhY2suVjEiLCJhcHBjdHhzZW5kZXIiOiJPd2FEb3dubG9hZEA3ZDBhNjNlOS00YzQxLTRjN2QtYTBkOS04ODE2MGZkNzkzZjEiLCJpc3NyaW5nIjoiV1ciLCJhcHBjdHgiOiJ7XCJtc2V4Y2hwcm90XCI6XCJvd2FcIixcInB1aWRcIjpcIjExNTM3NjU5MzE3MzM1ODAxNjRcIixcInNjb3BlXCI6XCJPd2FEb3dubG9hZFwiLFwib2lkXCI6XCI1NGUzZjNhYi02OWMxLTRjYWMtOTUwMS1jN2I2ZDljNDY4NGJcIixcInByaW1hcnlzaWRcIjpcIlMtMS01LTIxLTczMjQ5NDcxNC0xNjQ0NzIyMTczLTE5MTM5ODk5MDktMzczNzgwOVwifSIsIm5iZiI6MTY0NzI2ODMxNCwiZXhwIjoxNjQ3MjY4OTE0LCJpc3MiOiIwMDAwMDAwMi0wMDAwLTBmZjEtY2UwMC0wMDAwMDAwMDAwMDBAN2QwYTYzZTktNGM0MS00YzdkLWEwZDktODgxNjBmZDc5M2YxIiwiYXVkIjoiMDAwMDAwMDItMDAwMC0wZmYxLWNlMDAtMDAwMDAwMDAwMDAwL2F0dGFjaG1lbnRzLm9mZmljZS5uZXRAN2QwYTYzZTktNGM0MS00YzdkLWEwZDktODgxNjBmZDc5M2YxIiwiaGFwcCI6Im93YSJ9.ml_iqnyoiueIgcVrLwxXlim4f6hAYuKjGrLgLvQlS5RibO95xD7_mpJR_RWYP_ln7gtO6i0t-eKVhe2WSY0FusumSm4WYYVPwPE26T2Ng09dsx39p6-epOmOQF75_QUC_WKXMy_pM4-xoOtgZAJgSlVLiZ5n8vJ6O_0Ah6465d4H3J3vswjndeXwkjBpuZaaXNjx2J0LC6Tds7mNIMXGS3xXofc2gufs6DY7cMTDJdvFscgBNIumBerXC-nBpaR9GbxTi6eqVZa6kjo8_c7puKtm0UNm6LSQOhP2jbHl22aYipNydgMBr4BubnFPs6uyNcjxEmr3qXb7G8UK2DHmyA&amp;X-OWA-CANARY=_Ps3jArEdUOn2ztzCyugHKAKeALIBdoYxyyrsWujbw3BzdTOPaF_os4SEuDsQ6NwQyRqvWdcUYw.&amp;owa=outlook.office.com&amp;scriptVer=20220225004.03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5857" y="-1135858"/>
            <a:ext cx="687228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2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s://attachments.office.net/owa/Juliet.Okey%40stokehill.devon.sch.uk/service.svc/s/GetAttachmentThumbnail?id=AAMkADJiYjM4ZjA5LTdjYmYtNDk5Mi05Y2ViLTRlNTNlZGQ5MjRlYQBGAAAAAAAp%2Bf%2F%2BzGIMRZmurKLHsHFFBwCSdsvIE%2FeER7LzI63eoF5qAAAAJmQJAAByCU1u7KR%2FQoJgC52z%2B%2BLEAAfyoK9zAAABEgAQAO4iwZrLFOlCh%2FqtL8nHLUE%3D&amp;thumbnailType=2&amp;token=eyJhbGciOiJSUzI1NiIsImtpZCI6IkZBRDY1NDI2MkM2QUYyOTYxQUExRThDQUI3OEZGMUIyNzBFNzA3RTkiLCJ0eXAiOiJKV1QiLCJ4NXQiOiItdFpVSml4cThwWWFvZWpLdDRfeHNuRG5CLWsifQ.eyJvcmlnaW4iOiJodHRwczovL291dGxvb2sub2ZmaWNlLmNvbSIsInVjIjoiYWYzNjk4NGZhNjE3NGI4NjhhZmY1MjFlYTljZDQ3YWUiLCJzaWduaW5fc3RhdGUiOiJbXCJrbXNpXCJdIiwidmVyIjoiRXhjaGFuZ2UuQ2FsbGJhY2suVjEiLCJhcHBjdHhzZW5kZXIiOiJPd2FEb3dubG9hZEA3ZDBhNjNlOS00YzQxLTRjN2QtYTBkOS04ODE2MGZkNzkzZjEiLCJpc3NyaW5nIjoiV1ciLCJhcHBjdHgiOiJ7XCJtc2V4Y2hwcm90XCI6XCJvd2FcIixcInB1aWRcIjpcIjExNTM3NjU5MzE3MzM1ODAxNjRcIixcInNjb3BlXCI6XCJPd2FEb3dubG9hZFwiLFwib2lkXCI6XCI1NGUzZjNhYi02OWMxLTRjYWMtOTUwMS1jN2I2ZDljNDY4NGJcIixcInByaW1hcnlzaWRcIjpcIlMtMS01LTIxLTczMjQ5NDcxNC0xNjQ0NzIyMTczLTE5MTM5ODk5MDktMzczNzgwOVwifSIsIm5iZiI6MTY0NzI2NzQxNCwiZXhwIjoxNjQ3MjY4MDE0LCJpc3MiOiIwMDAwMDAwMi0wMDAwLTBmZjEtY2UwMC0wMDAwMDAwMDAwMDBAN2QwYTYzZTktNGM0MS00YzdkLWEwZDktODgxNjBmZDc5M2YxIiwiYXVkIjoiMDAwMDAwMDItMDAwMC0wZmYxLWNlMDAtMDAwMDAwMDAwMDAwL2F0dGFjaG1lbnRzLm9mZmljZS5uZXRAN2QwYTYzZTktNGM0MS00YzdkLWEwZDktODgxNjBmZDc5M2YxIiwiaGFwcCI6Im93YSJ9.hLd-nh0lOQboyMB4x7ieK5uhmHP_JAW9Vpzj9kxKxTLBtRT1Gm_7WU4dZTJwYBNO0ceavnm3Yq4ygK9CxzS1ijketq7wpLcGPCEdOjmNXXmRRfyFkX96MFyMib5rZFGDft7bAprerNe6OeeLfF-9sXJNbxCS7abXtqCo9IhbrmmJbc6qZi7ZOqQO7CbgyJ3pFES7LehDAGUGNiZOA_w7sKnxJDHtMeF2CIqtLeIqOzzDkCZaUMabo0SvOtXyl1YDHDV0mTr6Y7HVcFHKyUAw5D1ctKTONW_yJC7pwfv8kfxxXpBmSXpOrY-tsKrlwAkj1M5u3QNbT6_GNSoZT8NsZg&amp;X-OWA-CANARY=n4EQ83LEgUGO5pC2lKRz6_AIu1PFBdoYFczqgMrU0aYz-SLeLi7XfTM4g18M44WXvPvK-QXkOZY.&amp;owa=outlook.office.com&amp;scriptVer=20220225004.03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5857" y="-1124884"/>
            <a:ext cx="6872288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257" y="5002635"/>
            <a:ext cx="8229600" cy="4525963"/>
          </a:xfrm>
        </p:spPr>
        <p:txBody>
          <a:bodyPr/>
          <a:lstStyle/>
          <a:p>
            <a:endParaRPr lang="en-GB"/>
          </a:p>
        </p:txBody>
      </p:sp>
      <p:pic>
        <p:nvPicPr>
          <p:cNvPr id="3074" name="Picture 2" descr="https://attachments.office.net/owa/Juliet.Okey%40stokehill.devon.sch.uk/service.svc/s/GetAttachmentThumbnail?id=AAMkADJiYjM4ZjA5LTdjYmYtNDk5Mi05Y2ViLTRlNTNlZGQ5MjRlYQBGAAAAAAAp%2Bf%2F%2BzGIMRZmurKLHsHFFBwCSdsvIE%2FeER7LzI63eoF5qAAAAJmQJAAByCU1u7KR%2FQoJgC52z%2B%2BLEAAfyoK9zAAABEgAQAFHy48Z497FKnwTQQihA0g4%3D&amp;thumbnailType=2&amp;token=eyJhbGciOiJSUzI1NiIsImtpZCI6IkZBRDY1NDI2MkM2QUYyOTYxQUExRThDQUI3OEZGMUIyNzBFNzA3RTkiLCJ0eXAiOiJKV1QiLCJ4NXQiOiItdFpVSml4cThwWWFvZWpLdDRfeHNuRG5CLWsifQ.eyJvcmlnaW4iOiJodHRwczovL291dGxvb2sub2ZmaWNlLmNvbSIsInVjIjoiYWYzNjk4NGZhNjE3NGI4NjhhZmY1MjFlYTljZDQ3YWUiLCJzaWduaW5fc3RhdGUiOiJbXCJrbXNpXCJdIiwidmVyIjoiRXhjaGFuZ2UuQ2FsbGJhY2suVjEiLCJhcHBjdHhzZW5kZXIiOiJPd2FEb3dubG9hZEA3ZDBhNjNlOS00YzQxLTRjN2QtYTBkOS04ODE2MGZkNzkzZjEiLCJpc3NyaW5nIjoiV1ciLCJhcHBjdHgiOiJ7XCJtc2V4Y2hwcm90XCI6XCJvd2FcIixcInB1aWRcIjpcIjExNTM3NjU5MzE3MzM1ODAxNjRcIixcInNjb3BlXCI6XCJPd2FEb3dubG9hZFwiLFwib2lkXCI6XCI1NGUzZjNhYi02OWMxLTRjYWMtOTUwMS1jN2I2ZDljNDY4NGJcIixcInByaW1hcnlzaWRcIjpcIlMtMS01LTIxLTczMjQ5NDcxNC0xNjQ0NzIyMTczLTE5MTM5ODk5MDktMzczNzgwOVwifSIsIm5iZiI6MTY0NzI2NzQxNCwiZXhwIjoxNjQ3MjY4MDE0LCJpc3MiOiIwMDAwMDAwMi0wMDAwLTBmZjEtY2UwMC0wMDAwMDAwMDAwMDBAN2QwYTYzZTktNGM0MS00YzdkLWEwZDktODgxNjBmZDc5M2YxIiwiYXVkIjoiMDAwMDAwMDItMDAwMC0wZmYxLWNlMDAtMDAwMDAwMDAwMDAwL2F0dGFjaG1lbnRzLm9mZmljZS5uZXRAN2QwYTYzZTktNGM0MS00YzdkLWEwZDktODgxNjBmZDc5M2YxIiwiaGFwcCI6Im93YSJ9.hLd-nh0lOQboyMB4x7ieK5uhmHP_JAW9Vpzj9kxKxTLBtRT1Gm_7WU4dZTJwYBNO0ceavnm3Yq4ygK9CxzS1ijketq7wpLcGPCEdOjmNXXmRRfyFkX96MFyMib5rZFGDft7bAprerNe6OeeLfF-9sXJNbxCS7abXtqCo9IhbrmmJbc6qZi7ZOqQO7CbgyJ3pFES7LehDAGUGNiZOA_w7sKnxJDHtMeF2CIqtLeIqOzzDkCZaUMabo0SvOtXyl1YDHDV0mTr6Y7HVcFHKyUAw5D1ctKTONW_yJC7pwfv8kfxxXpBmSXpOrY-tsKrlwAkj1M5u3QNbT6_GNSoZT8NsZg&amp;X-OWA-CANARY=n4EQ83LEgUGO5pC2lKRz6_AIu1PFBdoYFczqgMrU0aYz-SLeLi7XfTM4g18M44WXvPvK-QXkOZY.&amp;owa=outlook.office.com&amp;scriptVer=20220225004.03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7307" y="-1155761"/>
            <a:ext cx="687228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ttps://attachments.office.net/owa/Juliet.Okey%40stokehill.devon.sch.uk/service.svc/s/GetAttachmentThumbnail?id=AAMkADJiYjM4ZjA5LTdjYmYtNDk5Mi05Y2ViLTRlNTNlZGQ5MjRlYQBGAAAAAAAp%2Bf%2F%2BzGIMRZmurKLHsHFFBwCSdsvIE%2FeER7LzI63eoF5qAAAAJmQJAAByCU1u7KR%2FQoJgC52z%2B%2BLEAAfyoK9zAAABEgAQAOpGTgO%2BAmFGlhdtd%2F33aaE%3D&amp;thumbnailType=2&amp;token=eyJhbGciOiJSUzI1NiIsImtpZCI6IkZBRDY1NDI2MkM2QUYyOTYxQUExRThDQUI3OEZGMUIyNzBFNzA3RTkiLCJ0eXAiOiJKV1QiLCJ4NXQiOiItdFpVSml4cThwWWFvZWpLdDRfeHNuRG5CLWsifQ.eyJvcmlnaW4iOiJodHRwczovL291dGxvb2sub2ZmaWNlLmNvbSIsInVjIjoiYWYzNjk4NGZhNjE3NGI4NjhhZmY1MjFlYTljZDQ3YWUiLCJzaWduaW5fc3RhdGUiOiJbXCJrbXNpXCJdIiwidmVyIjoiRXhjaGFuZ2UuQ2FsbGJhY2suVjEiLCJhcHBjdHhzZW5kZXIiOiJPd2FEb3dubG9hZEA3ZDBhNjNlOS00YzQxLTRjN2QtYTBkOS04ODE2MGZkNzkzZjEiLCJpc3NyaW5nIjoiV1ciLCJhcHBjdHgiOiJ7XCJtc2V4Y2hwcm90XCI6XCJvd2FcIixcInB1aWRcIjpcIjExNTM3NjU5MzE3MzM1ODAxNjRcIixcInNjb3BlXCI6XCJPd2FEb3dubG9hZFwiLFwib2lkXCI6XCI1NGUzZjNhYi02OWMxLTRjYWMtOTUwMS1jN2I2ZDljNDY4NGJcIixcInByaW1hcnlzaWRcIjpcIlMtMS01LTIxLTczMjQ5NDcxNC0xNjQ0NzIyMTczLTE5MTM5ODk5MDktMzczNzgwOVwifSIsIm5iZiI6MTY0NzI2NzQxNCwiZXhwIjoxNjQ3MjY4MDE0LCJpc3MiOiIwMDAwMDAwMi0wMDAwLTBmZjEtY2UwMC0wMDAwMDAwMDAwMDBAN2QwYTYzZTktNGM0MS00YzdkLWEwZDktODgxNjBmZDc5M2YxIiwiYXVkIjoiMDAwMDAwMDItMDAwMC0wZmYxLWNlMDAtMDAwMDAwMDAwMDAwL2F0dGFjaG1lbnRzLm9mZmljZS5uZXRAN2QwYTYzZTktNGM0MS00YzdkLWEwZDktODgxNjBmZDc5M2YxIiwiaGFwcCI6Im93YSJ9.hLd-nh0lOQboyMB4x7ieK5uhmHP_JAW9Vpzj9kxKxTLBtRT1Gm_7WU4dZTJwYBNO0ceavnm3Yq4ygK9CxzS1ijketq7wpLcGPCEdOjmNXXmRRfyFkX96MFyMib5rZFGDft7bAprerNe6OeeLfF-9sXJNbxCS7abXtqCo9IhbrmmJbc6qZi7ZOqQO7CbgyJ3pFES7LehDAGUGNiZOA_w7sKnxJDHtMeF2CIqtLeIqOzzDkCZaUMabo0SvOtXyl1YDHDV0mTr6Y7HVcFHKyUAw5D1ctKTONW_yJC7pwfv8kfxxXpBmSXpOrY-tsKrlwAkj1M5u3QNbT6_GNSoZT8NsZg&amp;X-OWA-CANARY=n4EQ83LEgUGO5pC2lKRz6_AIu1PFBdoYFczqgMrU0aYz-SLeLi7XfTM4g18M44WXvPvK-QXkOZY.&amp;owa=outlook.office.com&amp;scriptVer=20220225004.03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attachments.office.net/owa/Juliet.Okey%40stokehill.devon.sch.uk/service.svc/s/GetAttachmentThumbnail?id=AAMkADJiYjM4ZjA5LTdjYmYtNDk5Mi05Y2ViLTRlNTNlZGQ5MjRlYQBGAAAAAAAp%2Bf%2F%2BzGIMRZmurKLHsHFFBwCSdsvIE%2FeER7LzI63eoF5qAAAAJmQJAAByCU1u7KR%2FQoJgC52z%2B%2BLEAAfyoK9zAAABEgAQAOpGTgO%2BAmFGlhdtd%2F33aaE%3D&amp;thumbnailType=2&amp;token=eyJhbGciOiJSUzI1NiIsImtpZCI6IkZBRDY1NDI2MkM2QUYyOTYxQUExRThDQUI3OEZGMUIyNzBFNzA3RTkiLCJ0eXAiOiJKV1QiLCJ4NXQiOiItdFpVSml4cThwWWFvZWpLdDRfeHNuRG5CLWsifQ.eyJvcmlnaW4iOiJodHRwczovL291dGxvb2sub2ZmaWNlLmNvbSIsInVjIjoiYWYzNjk4NGZhNjE3NGI4NjhhZmY1MjFlYTljZDQ3YWUiLCJzaWduaW5fc3RhdGUiOiJbXCJrbXNpXCJdIiwidmVyIjoiRXhjaGFuZ2UuQ2FsbGJhY2suVjEiLCJhcHBjdHhzZW5kZXIiOiJPd2FEb3dubG9hZEA3ZDBhNjNlOS00YzQxLTRjN2QtYTBkOS04ODE2MGZkNzkzZjEiLCJpc3NyaW5nIjoiV1ciLCJhcHBjdHgiOiJ7XCJtc2V4Y2hwcm90XCI6XCJvd2FcIixcInB1aWRcIjpcIjExNTM3NjU5MzE3MzM1ODAxNjRcIixcInNjb3BlXCI6XCJPd2FEb3dubG9hZFwiLFwib2lkXCI6XCI1NGUzZjNhYi02OWMxLTRjYWMtOTUwMS1jN2I2ZDljNDY4NGJcIixcInByaW1hcnlzaWRcIjpcIlMtMS01LTIxLTczMjQ5NDcxNC0xNjQ0NzIyMTczLTE5MTM5ODk5MDktMzczNzgwOVwifSIsIm5iZiI6MTY0NzI2NzQxNCwiZXhwIjoxNjQ3MjY4MDE0LCJpc3MiOiIwMDAwMDAwMi0wMDAwLTBmZjEtY2UwMC0wMDAwMDAwMDAwMDBAN2QwYTYzZTktNGM0MS00YzdkLWEwZDktODgxNjBmZDc5M2YxIiwiYXVkIjoiMDAwMDAwMDItMDAwMC0wZmYxLWNlMDAtMDAwMDAwMDAwMDAwL2F0dGFjaG1lbnRzLm9mZmljZS5uZXRAN2QwYTYzZTktNGM0MS00YzdkLWEwZDktODgxNjBmZDc5M2YxIiwiaGFwcCI6Im93YSJ9.hLd-nh0lOQboyMB4x7ieK5uhmHP_JAW9Vpzj9kxKxTLBtRT1Gm_7WU4dZTJwYBNO0ceavnm3Yq4ygK9CxzS1ijketq7wpLcGPCEdOjmNXXmRRfyFkX96MFyMib5rZFGDft7bAprerNe6OeeLfF-9sXJNbxCS7abXtqCo9IhbrmmJbc6qZi7ZOqQO7CbgyJ3pFES7LehDAGUGNiZOA_w7sKnxJDHtMeF2CIqtLeIqOzzDkCZaUMabo0SvOtXyl1YDHDV0mTr6Y7HVcFHKyUAw5D1ctKTONW_yJC7pwfv8kfxxXpBmSXpOrY-tsKrlwAkj1M5u3QNbT6_GNSoZT8NsZg&amp;X-OWA-CANARY=n4EQ83LEgUGO5pC2lKRz6_AIu1PFBdoYFczqgMrU0aYz-SLeLi7XfTM4g18M44WXvPvK-QXkOZY.&amp;owa=outlook.office.com&amp;scriptVer=20220225004.03&amp;animation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attachments.office.net/owa/Juliet.Okey%40stokehill.devon.sch.uk/service.svc/s/GetAttachmentThumbnail?id=AAMkADJiYjM4ZjA5LTdjYmYtNDk5Mi05Y2ViLTRlNTNlZGQ5MjRlYQBGAAAAAAAp%2Bf%2F%2BzGIMRZmurKLHsHFFBwCSdsvIE%2FeER7LzI63eoF5qAAAAJmQJAAByCU1u7KR%2FQoJgC52z%2B%2BLEAAfyoK9zAAABEgAQAOpGTgO%2BAmFGlhdtd%2F33aaE%3D&amp;thumbnailType=2&amp;token=eyJhbGciOiJSUzI1NiIsImtpZCI6IkZBRDY1NDI2MkM2QUYyOTYxQUExRThDQUI3OEZGMUIyNzBFNzA3RTkiLCJ0eXAiOiJKV1QiLCJ4NXQiOiItdFpVSml4cThwWWFvZWpLdDRfeHNuRG5CLWsifQ.eyJvcmlnaW4iOiJodHRwczovL291dGxvb2sub2ZmaWNlLmNvbSIsInVjIjoiYWYzNjk4NGZhNjE3NGI4NjhhZmY1MjFlYTljZDQ3YWUiLCJzaWduaW5fc3RhdGUiOiJbXCJrbXNpXCJdIiwidmVyIjoiRXhjaGFuZ2UuQ2FsbGJhY2suVjEiLCJhcHBjdHhzZW5kZXIiOiJPd2FEb3dubG9hZEA3ZDBhNjNlOS00YzQxLTRjN2QtYTBkOS04ODE2MGZkNzkzZjEiLCJpc3NyaW5nIjoiV1ciLCJhcHBjdHgiOiJ7XCJtc2V4Y2hwcm90XCI6XCJvd2FcIixcInB1aWRcIjpcIjExNTM3NjU5MzE3MzM1ODAxNjRcIixcInNjb3BlXCI6XCJPd2FEb3dubG9hZFwiLFwib2lkXCI6XCI1NGUzZjNhYi02OWMxLTRjYWMtOTUwMS1jN2I2ZDljNDY4NGJcIixcInByaW1hcnlzaWRcIjpcIlMtMS01LTIxLTczMjQ5NDcxNC0xNjQ0NzIyMTczLTE5MTM5ODk5MDktMzczNzgwOVwifSIsIm5iZiI6MTY0NzI2NzQxNCwiZXhwIjoxNjQ3MjY4MDE0LCJpc3MiOiIwMDAwMDAwMi0wMDAwLTBmZjEtY2UwMC0wMDAwMDAwMDAwMDBAN2QwYTYzZTktNGM0MS00YzdkLWEwZDktODgxNjBmZDc5M2YxIiwiYXVkIjoiMDAwMDAwMDItMDAwMC0wZmYxLWNlMDAtMDAwMDAwMDAwMDAwL2F0dGFjaG1lbnRzLm9mZmljZS5uZXRAN2QwYTYzZTktNGM0MS00YzdkLWEwZDktODgxNjBmZDc5M2YxIiwiaGFwcCI6Im93YSJ9.hLd-nh0lOQboyMB4x7ieK5uhmHP_JAW9Vpzj9kxKxTLBtRT1Gm_7WU4dZTJwYBNO0ceavnm3Yq4ygK9CxzS1ijketq7wpLcGPCEdOjmNXXmRRfyFkX96MFyMib5rZFGDft7bAprerNe6OeeLfF-9sXJNbxCS7abXtqCo9IhbrmmJbc6qZi7ZOqQO7CbgyJ3pFES7LehDAGUGNiZOA_w7sKnxJDHtMeF2CIqtLeIqOzzDkCZaUMabo0SvOtXyl1YDHDV0mTr6Y7HVcFHKyUAw5D1ctKTONW_yJC7pwfv8kfxxXpBmSXpOrY-tsKrlwAkj1M5u3QNbT6_GNSoZT8NsZg&amp;X-OWA-CANARY=n4EQ83LEgUGO5pC2lKRz6_AIu1PFBdoYFczqgMrU0aYz-SLeLi7XfTM4g18M44WXvPvK-QXkOZY.&amp;owa=outlook.office.com&amp;scriptVer=20220225004.03&amp;animation=tr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 descr="https://attachments.office.net/owa/Juliet.Okey%40stokehill.devon.sch.uk/service.svc/s/GetAttachmentThumbnail?id=AAMkADJiYjM4ZjA5LTdjYmYtNDk5Mi05Y2ViLTRlNTNlZGQ5MjRlYQBGAAAAAAAp%2Bf%2F%2BzGIMRZmurKLHsHFFBwCSdsvIE%2FeER7LzI63eoF5qAAAAJmQJAAByCU1u7KR%2FQoJgC52z%2B%2BLEAAfyoK9zAAABEgAQAOpGTgO%2BAmFGlhdtd%2F33aaE%3D&amp;thumbnailType=2&amp;token=eyJhbGciOiJSUzI1NiIsImtpZCI6IkZBRDY1NDI2MkM2QUYyOTYxQUExRThDQUI3OEZGMUIyNzBFNzA3RTkiLCJ0eXAiOiJKV1QiLCJ4NXQiOiItdFpVSml4cThwWWFvZWpLdDRfeHNuRG5CLWsifQ.eyJvcmlnaW4iOiJodHRwczovL291dGxvb2sub2ZmaWNlLmNvbSIsInVjIjoiYWYzNjk4NGZhNjE3NGI4NjhhZmY1MjFlYTljZDQ3YWUiLCJzaWduaW5fc3RhdGUiOiJbXCJrbXNpXCJdIiwidmVyIjoiRXhjaGFuZ2UuQ2FsbGJhY2suVjEiLCJhcHBjdHhzZW5kZXIiOiJPd2FEb3dubG9hZEA3ZDBhNjNlOS00YzQxLTRjN2QtYTBkOS04ODE2MGZkNzkzZjEiLCJpc3NyaW5nIjoiV1ciLCJhcHBjdHgiOiJ7XCJtc2V4Y2hwcm90XCI6XCJvd2FcIixcInB1aWRcIjpcIjExNTM3NjU5MzE3MzM1ODAxNjRcIixcInNjb3BlXCI6XCJPd2FEb3dubG9hZFwiLFwib2lkXCI6XCI1NGUzZjNhYi02OWMxLTRjYWMtOTUwMS1jN2I2ZDljNDY4NGJcIixcInByaW1hcnlzaWRcIjpcIlMtMS01LTIxLTczMjQ5NDcxNC0xNjQ0NzIyMTczLTE5MTM5ODk5MDktMzczNzgwOVwifSIsIm5iZiI6MTY0NzI2ODMxNCwiZXhwIjoxNjQ3MjY4OTE0LCJpc3MiOiIwMDAwMDAwMi0wMDAwLTBmZjEtY2UwMC0wMDAwMDAwMDAwMDBAN2QwYTYzZTktNGM0MS00YzdkLWEwZDktODgxNjBmZDc5M2YxIiwiYXVkIjoiMDAwMDAwMDItMDAwMC0wZmYxLWNlMDAtMDAwMDAwMDAwMDAwL2F0dGFjaG1lbnRzLm9mZmljZS5uZXRAN2QwYTYzZTktNGM0MS00YzdkLWEwZDktODgxNjBmZDc5M2YxIiwiaGFwcCI6Im93YSJ9.ml_iqnyoiueIgcVrLwxXlim4f6hAYuKjGrLgLvQlS5RibO95xD7_mpJR_RWYP_ln7gtO6i0t-eKVhe2WSY0FusumSm4WYYVPwPE26T2Ng09dsx39p6-epOmOQF75_QUC_WKXMy_pM4-xoOtgZAJgSlVLiZ5n8vJ6O_0Ah6465d4H3J3vswjndeXwkjBpuZaaXNjx2J0LC6Tds7mNIMXGS3xXofc2gufs6DY7cMTDJdvFscgBNIumBerXC-nBpaR9GbxTi6eqVZa6kjo8_c7puKtm0UNm6LSQOhP2jbHl22aYipNydgMBr4BubnFPs6uyNcjxEmr3qXb7G8UK2DHmyA&amp;X-OWA-CANARY=_Ps3jArEdUOn2ztzCyugHKAKeALIBdoYxyyrsWujbw3BzdTOPaF_os4SEuDsQ6NwQyRqvWdcUYw.&amp;owa=outlook.office.com&amp;scriptVer=20220225004.03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8827" y="-1126080"/>
            <a:ext cx="6861156" cy="912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7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s://attachments.office.net/owa/Juliet.Okey%40stokehill.devon.sch.uk/service.svc/s/GetAttachmentThumbnail?id=AAMkADJiYjM4ZjA5LTdjYmYtNDk5Mi05Y2ViLTRlNTNlZGQ5MjRlYQBGAAAAAAAp%2Bf%2F%2BzGIMRZmurKLHsHFFBwCSdsvIE%2FeER7LzI63eoF5qAAAAJmQJAAByCU1u7KR%2FQoJgC52z%2B%2BLEAAfyoK9zAAABEgAQAKVDIj59oXBMmpH4HVYbRpk%3D&amp;thumbnailType=2&amp;token=eyJhbGciOiJSUzI1NiIsImtpZCI6IkZBRDY1NDI2MkM2QUYyOTYxQUExRThDQUI3OEZGMUIyNzBFNzA3RTkiLCJ0eXAiOiJKV1QiLCJ4NXQiOiItdFpVSml4cThwWWFvZWpLdDRfeHNuRG5CLWsifQ.eyJvcmlnaW4iOiJodHRwczovL291dGxvb2sub2ZmaWNlLmNvbSIsInVjIjoiYWYzNjk4NGZhNjE3NGI4NjhhZmY1MjFlYTljZDQ3YWUiLCJzaWduaW5fc3RhdGUiOiJbXCJrbXNpXCJdIiwidmVyIjoiRXhjaGFuZ2UuQ2FsbGJhY2suVjEiLCJhcHBjdHhzZW5kZXIiOiJPd2FEb3dubG9hZEA3ZDBhNjNlOS00YzQxLTRjN2QtYTBkOS04ODE2MGZkNzkzZjEiLCJpc3NyaW5nIjoiV1ciLCJhcHBjdHgiOiJ7XCJtc2V4Y2hwcm90XCI6XCJvd2FcIixcInB1aWRcIjpcIjExNTM3NjU5MzE3MzM1ODAxNjRcIixcInNjb3BlXCI6XCJPd2FEb3dubG9hZFwiLFwib2lkXCI6XCI1NGUzZjNhYi02OWMxLTRjYWMtOTUwMS1jN2I2ZDljNDY4NGJcIixcInByaW1hcnlzaWRcIjpcIlMtMS01LTIxLTczMjQ5NDcxNC0xNjQ0NzIyMTczLTE5MTM5ODk5MDktMzczNzgwOVwifSIsIm5iZiI6MTY0NzI2ODMxNCwiZXhwIjoxNjQ3MjY4OTE0LCJpc3MiOiIwMDAwMDAwMi0wMDAwLTBmZjEtY2UwMC0wMDAwMDAwMDAwMDBAN2QwYTYzZTktNGM0MS00YzdkLWEwZDktODgxNjBmZDc5M2YxIiwiYXVkIjoiMDAwMDAwMDItMDAwMC0wZmYxLWNlMDAtMDAwMDAwMDAwMDAwL2F0dGFjaG1lbnRzLm9mZmljZS5uZXRAN2QwYTYzZTktNGM0MS00YzdkLWEwZDktODgxNjBmZDc5M2YxIiwiaGFwcCI6Im93YSJ9.ml_iqnyoiueIgcVrLwxXlim4f6hAYuKjGrLgLvQlS5RibO95xD7_mpJR_RWYP_ln7gtO6i0t-eKVhe2WSY0FusumSm4WYYVPwPE26T2Ng09dsx39p6-epOmOQF75_QUC_WKXMy_pM4-xoOtgZAJgSlVLiZ5n8vJ6O_0Ah6465d4H3J3vswjndeXwkjBpuZaaXNjx2J0LC6Tds7mNIMXGS3xXofc2gufs6DY7cMTDJdvFscgBNIumBerXC-nBpaR9GbxTi6eqVZa6kjo8_c7puKtm0UNm6LSQOhP2jbHl22aYipNydgMBr4BubnFPs6uyNcjxEmr3qXb7G8UK2DHmyA&amp;X-OWA-CANARY=_Ps3jArEdUOn2ztzCyugHKAKeALIBdoYxyyrsWujbw3BzdTOPaF_os4SEuDsQ6NwQyRqvWdcUYw.&amp;owa=outlook.office.com&amp;scriptVer=20220225004.03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5857" y="-1150143"/>
            <a:ext cx="687228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s://attachments.office.net/owa/Juliet.Okey%40stokehill.devon.sch.uk/service.svc/s/GetAttachmentThumbnail?id=AAMkADJiYjM4ZjA5LTdjYmYtNDk5Mi05Y2ViLTRlNTNlZGQ5MjRlYQBGAAAAAAAp%2Bf%2F%2BzGIMRZmurKLHsHFFBwCSdsvIE%2FeER7LzI63eoF5qAAAAJmQJAAByCU1u7KR%2FQoJgC52z%2B%2BLEAAfyoK9zAAABEgAQAL4AL1iset9FjyUH0P9bosE%3D&amp;thumbnailType=2&amp;token=eyJhbGciOiJSUzI1NiIsImtpZCI6IkZBRDY1NDI2MkM2QUYyOTYxQUExRThDQUI3OEZGMUIyNzBFNzA3RTkiLCJ0eXAiOiJKV1QiLCJ4NXQiOiItdFpVSml4cThwWWFvZWpLdDRfeHNuRG5CLWsifQ.eyJvcmlnaW4iOiJodHRwczovL291dGxvb2sub2ZmaWNlLmNvbSIsInVjIjoiYWYzNjk4NGZhNjE3NGI4NjhhZmY1MjFlYTljZDQ3YWUiLCJzaWduaW5fc3RhdGUiOiJbXCJrbXNpXCJdIiwidmVyIjoiRXhjaGFuZ2UuQ2FsbGJhY2suVjEiLCJhcHBjdHhzZW5kZXIiOiJPd2FEb3dubG9hZEA3ZDBhNjNlOS00YzQxLTRjN2QtYTBkOS04ODE2MGZkNzkzZjEiLCJpc3NyaW5nIjoiV1ciLCJhcHBjdHgiOiJ7XCJtc2V4Y2hwcm90XCI6XCJvd2FcIixcInB1aWRcIjpcIjExNTM3NjU5MzE3MzM1ODAxNjRcIixcInNjb3BlXCI6XCJPd2FEb3dubG9hZFwiLFwib2lkXCI6XCI1NGUzZjNhYi02OWMxLTRjYWMtOTUwMS1jN2I2ZDljNDY4NGJcIixcInByaW1hcnlzaWRcIjpcIlMtMS01LTIxLTczMjQ5NDcxNC0xNjQ0NzIyMTczLTE5MTM5ODk5MDktMzczNzgwOVwifSIsIm5iZiI6MTY0NzI2ODMxNCwiZXhwIjoxNjQ3MjY4OTE0LCJpc3MiOiIwMDAwMDAwMi0wMDAwLTBmZjEtY2UwMC0wMDAwMDAwMDAwMDBAN2QwYTYzZTktNGM0MS00YzdkLWEwZDktODgxNjBmZDc5M2YxIiwiYXVkIjoiMDAwMDAwMDItMDAwMC0wZmYxLWNlMDAtMDAwMDAwMDAwMDAwL2F0dGFjaG1lbnRzLm9mZmljZS5uZXRAN2QwYTYzZTktNGM0MS00YzdkLWEwZDktODgxNjBmZDc5M2YxIiwiaGFwcCI6Im93YSJ9.ml_iqnyoiueIgcVrLwxXlim4f6hAYuKjGrLgLvQlS5RibO95xD7_mpJR_RWYP_ln7gtO6i0t-eKVhe2WSY0FusumSm4WYYVPwPE26T2Ng09dsx39p6-epOmOQF75_QUC_WKXMy_pM4-xoOtgZAJgSlVLiZ5n8vJ6O_0Ah6465d4H3J3vswjndeXwkjBpuZaaXNjx2J0LC6Tds7mNIMXGS3xXofc2gufs6DY7cMTDJdvFscgBNIumBerXC-nBpaR9GbxTi6eqVZa6kjo8_c7puKtm0UNm6LSQOhP2jbHl22aYipNydgMBr4BubnFPs6uyNcjxEmr3qXb7G8UK2DHmyA&amp;X-OWA-CANARY=_Ps3jArEdUOn2ztzCyugHKAKeALIBdoYxyyrsWujbw3BzdTOPaF_os4SEuDsQ6NwQyRqvWdcUYw.&amp;owa=outlook.office.com&amp;scriptVer=20220225004.03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5857" y="-1135858"/>
            <a:ext cx="687228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s://attachments.office.net/owa/Juliet.Okey%40stokehill.devon.sch.uk/service.svc/s/GetAttachmentThumbnail?id=AAMkADJiYjM4ZjA5LTdjYmYtNDk5Mi05Y2ViLTRlNTNlZGQ5MjRlYQBGAAAAAAAp%2Bf%2F%2BzGIMRZmurKLHsHFFBwCSdsvIE%2FeER7LzI63eoF5qAAAAJmQJAAByCU1u7KR%2FQoJgC52z%2B%2BLEAAfyoK9zAAABEgAQAK74uIi8%2FpVApIGi1kSzyaI%3D&amp;thumbnailType=2&amp;token=eyJhbGciOiJSUzI1NiIsImtpZCI6IkZBRDY1NDI2MkM2QUYyOTYxQUExRThDQUI3OEZGMUIyNzBFNzA3RTkiLCJ0eXAiOiJKV1QiLCJ4NXQiOiItdFpVSml4cThwWWFvZWpLdDRfeHNuRG5CLWsifQ.eyJvcmlnaW4iOiJodHRwczovL291dGxvb2sub2ZmaWNlLmNvbSIsInVjIjoiYWYzNjk4NGZhNjE3NGI4NjhhZmY1MjFlYTljZDQ3YWUiLCJzaWduaW5fc3RhdGUiOiJbXCJrbXNpXCJdIiwidmVyIjoiRXhjaGFuZ2UuQ2FsbGJhY2suVjEiLCJhcHBjdHhzZW5kZXIiOiJPd2FEb3dubG9hZEA3ZDBhNjNlOS00YzQxLTRjN2QtYTBkOS04ODE2MGZkNzkzZjEiLCJpc3NyaW5nIjoiV1ciLCJhcHBjdHgiOiJ7XCJtc2V4Y2hwcm90XCI6XCJvd2FcIixcInB1aWRcIjpcIjExNTM3NjU5MzE3MzM1ODAxNjRcIixcInNjb3BlXCI6XCJPd2FEb3dubG9hZFwiLFwib2lkXCI6XCI1NGUzZjNhYi02OWMxLTRjYWMtOTUwMS1jN2I2ZDljNDY4NGJcIixcInByaW1hcnlzaWRcIjpcIlMtMS01LTIxLTczMjQ5NDcxNC0xNjQ0NzIyMTczLTE5MTM5ODk5MDktMzczNzgwOVwifSIsIm5iZiI6MTY0NzI2ODMxNCwiZXhwIjoxNjQ3MjY4OTE0LCJpc3MiOiIwMDAwMDAwMi0wMDAwLTBmZjEtY2UwMC0wMDAwMDAwMDAwMDBAN2QwYTYzZTktNGM0MS00YzdkLWEwZDktODgxNjBmZDc5M2YxIiwiYXVkIjoiMDAwMDAwMDItMDAwMC0wZmYxLWNlMDAtMDAwMDAwMDAwMDAwL2F0dGFjaG1lbnRzLm9mZmljZS5uZXRAN2QwYTYzZTktNGM0MS00YzdkLWEwZDktODgxNjBmZDc5M2YxIiwiaGFwcCI6Im93YSJ9.ml_iqnyoiueIgcVrLwxXlim4f6hAYuKjGrLgLvQlS5RibO95xD7_mpJR_RWYP_ln7gtO6i0t-eKVhe2WSY0FusumSm4WYYVPwPE26T2Ng09dsx39p6-epOmOQF75_QUC_WKXMy_pM4-xoOtgZAJgSlVLiZ5n8vJ6O_0Ah6465d4H3J3vswjndeXwkjBpuZaaXNjx2J0LC6Tds7mNIMXGS3xXofc2gufs6DY7cMTDJdvFscgBNIumBerXC-nBpaR9GbxTi6eqVZa6kjo8_c7puKtm0UNm6LSQOhP2jbHl22aYipNydgMBr4BubnFPs6uyNcjxEmr3qXb7G8UK2DHmyA&amp;X-OWA-CANARY=_Ps3jArEdUOn2ztzCyugHKAKeALIBdoYxyyrsWujbw3BzdTOPaF_os4SEuDsQ6NwQyRqvWdcUYw.&amp;owa=outlook.office.com&amp;scriptVer=20220225004.03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5857" y="-1120725"/>
            <a:ext cx="687228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ttps://attachments.office.net/owa/Juliet.Okey%40stokehill.devon.sch.uk/service.svc/s/GetAttachmentThumbnail?id=AAMkADJiYjM4ZjA5LTdjYmYtNDk5Mi05Y2ViLTRlNTNlZGQ5MjRlYQBGAAAAAAAp%2Bf%2F%2BzGIMRZmurKLHsHFFBwCSdsvIE%2FeER7LzI63eoF5qAAAAJmQJAAByCU1u7KR%2FQoJgC52z%2B%2BLEAAfyoK9zAAABEgAQAPHW98D67IpPmAYrtgq7N8w%3D&amp;thumbnailType=2&amp;token=eyJhbGciOiJSUzI1NiIsImtpZCI6IkZBRDY1NDI2MkM2QUYyOTYxQUExRThDQUI3OEZGMUIyNzBFNzA3RTkiLCJ0eXAiOiJKV1QiLCJ4NXQiOiItdFpVSml4cThwWWFvZWpLdDRfeHNuRG5CLWsifQ.eyJvcmlnaW4iOiJodHRwczovL291dGxvb2sub2ZmaWNlLmNvbSIsInVjIjoiYWYzNjk4NGZhNjE3NGI4NjhhZmY1MjFlYTljZDQ3YWUiLCJzaWduaW5fc3RhdGUiOiJbXCJrbXNpXCJdIiwidmVyIjoiRXhjaGFuZ2UuQ2FsbGJhY2suVjEiLCJhcHBjdHhzZW5kZXIiOiJPd2FEb3dubG9hZEA3ZDBhNjNlOS00YzQxLTRjN2QtYTBkOS04ODE2MGZkNzkzZjEiLCJpc3NyaW5nIjoiV1ciLCJhcHBjdHgiOiJ7XCJtc2V4Y2hwcm90XCI6XCJvd2FcIixcInB1aWRcIjpcIjExNTM3NjU5MzE3MzM1ODAxNjRcIixcInNjb3BlXCI6XCJPd2FEb3dubG9hZFwiLFwib2lkXCI6XCI1NGUzZjNhYi02OWMxLTRjYWMtOTUwMS1jN2I2ZDljNDY4NGJcIixcInByaW1hcnlzaWRcIjpcIlMtMS01LTIxLTczMjQ5NDcxNC0xNjQ0NzIyMTczLTE5MTM5ODk5MDktMzczNzgwOVwifSIsIm5iZiI6MTY0NzI2ODMxNCwiZXhwIjoxNjQ3MjY4OTE0LCJpc3MiOiIwMDAwMDAwMi0wMDAwLTBmZjEtY2UwMC0wMDAwMDAwMDAwMDBAN2QwYTYzZTktNGM0MS00YzdkLWEwZDktODgxNjBmZDc5M2YxIiwiYXVkIjoiMDAwMDAwMDItMDAwMC0wZmYxLWNlMDAtMDAwMDAwMDAwMDAwL2F0dGFjaG1lbnRzLm9mZmljZS5uZXRAN2QwYTYzZTktNGM0MS00YzdkLWEwZDktODgxNjBmZDc5M2YxIiwiaGFwcCI6Im93YSJ9.ml_iqnyoiueIgcVrLwxXlim4f6hAYuKjGrLgLvQlS5RibO95xD7_mpJR_RWYP_ln7gtO6i0t-eKVhe2WSY0FusumSm4WYYVPwPE26T2Ng09dsx39p6-epOmOQF75_QUC_WKXMy_pM4-xoOtgZAJgSlVLiZ5n8vJ6O_0Ah6465d4H3J3vswjndeXwkjBpuZaaXNjx2J0LC6Tds7mNIMXGS3xXofc2gufs6DY7cMTDJdvFscgBNIumBerXC-nBpaR9GbxTi6eqVZa6kjo8_c7puKtm0UNm6LSQOhP2jbHl22aYipNydgMBr4BubnFPs6uyNcjxEmr3qXb7G8UK2DHmyA&amp;X-OWA-CANARY=_Ps3jArEdUOn2ztzCyugHKAKeALIBdoYxyyrsWujbw3BzdTOPaF_os4SEuDsQ6NwQyRqvWdcUYw.&amp;owa=outlook.office.com&amp;scriptVer=20220225004.03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4292" y="-1137429"/>
            <a:ext cx="6865048" cy="913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ttps://attachments.office.net/owa/Juliet.Okey%40stokehill.devon.sch.uk/service.svc/s/GetAttachmentThumbnail?id=AAMkADJiYjM4ZjA5LTdjYmYtNDk5Mi05Y2ViLTRlNTNlZGQ5MjRlYQBGAAAAAAAp%2Bf%2F%2BzGIMRZmurKLHsHFFBwCSdsvIE%2FeER7LzI63eoF5qAAAAJmQJAAByCU1u7KR%2FQoJgC52z%2B%2BLEAAfyoK9zAAABEgAQAJLbtdOKaJVOq0JV0qVsdE8%3D&amp;thumbnailType=2&amp;token=eyJhbGciOiJSUzI1NiIsImtpZCI6IkZBRDY1NDI2MkM2QUYyOTYxQUExRThDQUI3OEZGMUIyNzBFNzA3RTkiLCJ0eXAiOiJKV1QiLCJ4NXQiOiItdFpVSml4cThwWWFvZWpLdDRfeHNuRG5CLWsifQ.eyJvcmlnaW4iOiJodHRwczovL291dGxvb2sub2ZmaWNlLmNvbSIsInVjIjoiYWYzNjk4NGZhNjE3NGI4NjhhZmY1MjFlYTljZDQ3YWUiLCJzaWduaW5fc3RhdGUiOiJbXCJrbXNpXCJdIiwidmVyIjoiRXhjaGFuZ2UuQ2FsbGJhY2suVjEiLCJhcHBjdHhzZW5kZXIiOiJPd2FEb3dubG9hZEA3ZDBhNjNlOS00YzQxLTRjN2QtYTBkOS04ODE2MGZkNzkzZjEiLCJpc3NyaW5nIjoiV1ciLCJhcHBjdHgiOiJ7XCJtc2V4Y2hwcm90XCI6XCJvd2FcIixcInB1aWRcIjpcIjExNTM3NjU5MzE3MzM1ODAxNjRcIixcInNjb3BlXCI6XCJPd2FEb3dubG9hZFwiLFwib2lkXCI6XCI1NGUzZjNhYi02OWMxLTRjYWMtOTUwMS1jN2I2ZDljNDY4NGJcIixcInByaW1hcnlzaWRcIjpcIlMtMS01LTIxLTczMjQ5NDcxNC0xNjQ0NzIyMTczLTE5MTM5ODk5MDktMzczNzgwOVwifSIsIm5iZiI6MTY0NzI2ODMxNCwiZXhwIjoxNjQ3MjY4OTE0LCJpc3MiOiIwMDAwMDAwMi0wMDAwLTBmZjEtY2UwMC0wMDAwMDAwMDAwMDBAN2QwYTYzZTktNGM0MS00YzdkLWEwZDktODgxNjBmZDc5M2YxIiwiYXVkIjoiMDAwMDAwMDItMDAwMC0wZmYxLWNlMDAtMDAwMDAwMDAwMDAwL2F0dGFjaG1lbnRzLm9mZmljZS5uZXRAN2QwYTYzZTktNGM0MS00YzdkLWEwZDktODgxNjBmZDc5M2YxIiwiaGFwcCI6Im93YSJ9.ml_iqnyoiueIgcVrLwxXlim4f6hAYuKjGrLgLvQlS5RibO95xD7_mpJR_RWYP_ln7gtO6i0t-eKVhe2WSY0FusumSm4WYYVPwPE26T2Ng09dsx39p6-epOmOQF75_QUC_WKXMy_pM4-xoOtgZAJgSlVLiZ5n8vJ6O_0Ah6465d4H3J3vswjndeXwkjBpuZaaXNjx2J0LC6Tds7mNIMXGS3xXofc2gufs6DY7cMTDJdvFscgBNIumBerXC-nBpaR9GbxTi6eqVZa6kjo8_c7puKtm0UNm6LSQOhP2jbHl22aYipNydgMBr4BubnFPs6uyNcjxEmr3qXb7G8UK2DHmyA&amp;X-OWA-CANARY=_Ps3jArEdUOn2ztzCyugHKAKeALIBdoYxyyrsWujbw3BzdTOPaF_os4SEuDsQ6NwQyRqvWdcUYw.&amp;owa=outlook.office.com&amp;scriptVer=20220225004.03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4448" y="-1134640"/>
            <a:ext cx="6864914" cy="913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9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C514BAB80EC441A9579150227C4564" ma:contentTypeVersion="13" ma:contentTypeDescription="Create a new document." ma:contentTypeScope="" ma:versionID="65443edb23507a8590692b56a09ed6ba">
  <xsd:schema xmlns:xsd="http://www.w3.org/2001/XMLSchema" xmlns:xs="http://www.w3.org/2001/XMLSchema" xmlns:p="http://schemas.microsoft.com/office/2006/metadata/properties" xmlns:ns2="26a107af-025d-4f22-9cc6-b4c797d42196" xmlns:ns3="467d496b-133a-4130-bb0f-94825483a960" targetNamespace="http://schemas.microsoft.com/office/2006/metadata/properties" ma:root="true" ma:fieldsID="3a557c3853ee34ed01241c6e14b836fe" ns2:_="" ns3:_="">
    <xsd:import namespace="26a107af-025d-4f22-9cc6-b4c797d42196"/>
    <xsd:import namespace="467d496b-133a-4130-bb0f-94825483a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107af-025d-4f22-9cc6-b4c797d42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d496b-133a-4130-bb0f-94825483a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9AF230-498B-42FB-ACC3-AE7399E858F6}"/>
</file>

<file path=customXml/itemProps2.xml><?xml version="1.0" encoding="utf-8"?>
<ds:datastoreItem xmlns:ds="http://schemas.openxmlformats.org/officeDocument/2006/customXml" ds:itemID="{691DFCFE-3DB8-4736-A619-6AF66FFE4F05}"/>
</file>

<file path=customXml/itemProps3.xml><?xml version="1.0" encoding="utf-8"?>
<ds:datastoreItem xmlns:ds="http://schemas.openxmlformats.org/officeDocument/2006/customXml" ds:itemID="{19C7CD14-69F4-4973-A83A-E04C60A6FD16}"/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</dc:creator>
  <cp:lastModifiedBy>Juliet</cp:lastModifiedBy>
  <cp:revision>4</cp:revision>
  <dcterms:created xsi:type="dcterms:W3CDTF">2022-03-14T14:18:55Z</dcterms:created>
  <dcterms:modified xsi:type="dcterms:W3CDTF">2022-03-14T22:30:39Z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0x01010039C514BAB80EC441A9579150227C4564</vt:lpwstr>
  </property>
</Properties>
</file>